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7DB10-78ED-4B82-A097-DFF496831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63778-5586-4FB6-83A0-062FA260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DC941-29E8-4B1B-BA07-56345101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432C1-654D-47DC-9755-174D30B8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A3BF5-7C6D-440C-AD4A-2D88C7C6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BA2A8-6C16-4EC4-9DAE-4746CB455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7A6A8-E5BA-4373-8F97-00760C75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2BC0E-4E0B-490C-8B34-5C446A7E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7E3B8-BF12-4D98-BA98-09105783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ADF74-B469-4FE7-A4A2-F88225F0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394A7-4EDA-41DD-A9D5-EFC2EB3F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3012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安全教育课教学活动设计是指根据学生的年龄、认知水平和心理特点，结合安全教育的目标和内容，通过精心设计各种形式的教学活动，使学生能够积极参与、主动学习，提高安全意识和自我保护能力。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安全教育课教学活动设计的概念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845" b="268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安全教育课教学活动设计的目标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增强学生的安全意识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通过生动有趣的教学活动，让学生认识到安全的重要性，提高安全防范意识。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培养学生的自我保护能力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通过模拟演练、角色扮演等形式，让学生掌握应对各种突发事件的技巧和方法，提高自我保护能力。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通过安全教育课教学活动，培养学生的团队协作、沟通表达等方面的能力，提高学生的综合素质。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根据学生的年龄、认知水平和心理特点，选择合适的教学活动和内容，确保教学活动的设计具有针对性。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注重教学活动的实践性，通过模拟演练、角色扮演等形式，让学生亲身体验和实践安全知识和技能。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加强师生互动、生生互动，鼓励学生积极参与、主动交流，营造良好的学习氛围。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创新教学活动的设计，运用现代信息技术手段，丰富教学活动的形式和内容，提高学生的学习兴趣和效果。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安全教育课教学活动设计的原则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01" r="33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0" r="32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安全知识教育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安全知识教育可以通过课堂讲解、案例分析、小组讨论等形式进行，旨在提高学生对安全知识的理解和掌握程度。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安全知识教育是安全教育课教学活动设计的基础，主要包括安全法律法规、安全规章制度、安全操作规程等方面的知识传授。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安全技能训练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安全技能训练是安全教育课教学活动设计的重要环节，主要包括安全操作技能、应急救援技能、自救互救技能等方面的训练。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安全技能训练可以通过模拟演练、角色扮演、实战操作等形式进行，旨在提高学生的安全操作能力和应急反应能力。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33" r="1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安全意识培养是安全教育课教学活动设计的核心目标，主要包括培养学生的安全意识、风险意识、责任意识等方面的素养。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安全意识培养可以通过主题班会、安全知识竞赛、安全文化宣传等形式进行，旨在引导学生树立正确的安全观念和行为习惯。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安全教育课教学活动设计的方法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https://d.book118.com/746013012045010103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2024-09-28T11:38:07.605</cp:lastPrinted>
  <dcterms:created xsi:type="dcterms:W3CDTF">2024-09-28T03:38:07Z</dcterms:created>
  <dcterms:modified xsi:type="dcterms:W3CDTF">2024-09-28T03:38:09Z</dcterms:modified>
</cp:coreProperties>
</file>