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6" r:id="rId9"/>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tags" Target="tags/tag1.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heme" Target="theme/theme1.xml" /><Relationship Id="rId14"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EBF727E-E609-4E59-9CF5-5E9686967A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2B62963-698B-4556-AC02-8715EBC32D1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856BE5E-3D26-4626-9D6C-88428896FF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FB77D30-C81F-4099-8F3D-41D36A3EE29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92CECBC-EF23-4E8D-8838-714D505176D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8574410-E54A-4ACC-9813-C5476A86DC3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C7D299A-C25F-4C43-B8BE-D93802A2791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E3B4CB9-9E9D-473E-AEA5-114984A4CE7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5E6692E-CB9F-4BD8-AD5C-3EA9D43A223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F860FDA-8A77-4557-A2EC-B58FD17D67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CD1F933-56D7-4BAD-9A34-481C69CEFA8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46014003013010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33230" y="2310725"/>
            <a:ext cx="10525539" cy="1104900"/>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dk1">
                    <a:alpha val="100000"/>
                  </a:schemeClr>
                </a:solidFill>
                <a:latin typeface="Microsoft Yahei"/>
                <a:ea typeface="Microsoft Yahei"/>
                <a:cs typeface="Microsoft Yahei"/>
              </a:rPr>
              <a:t>市场调研与咨询行业的市场调研数据分析与研究报告撰写能力培养与应用培训</a:t>
            </a:r>
          </a:p>
        </p:txBody>
      </p:sp>
      <p:sp>
        <p:nvSpPr>
          <p:cNvPr id="3" name="TextBox 3"/>
          <p:cNvSpPr txBox="1"/>
          <p:nvPr/>
        </p:nvSpPr>
        <p:spPr>
          <a:xfrm>
            <a:off x="3825995" y="6044090"/>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chemeClr val="dk1">
                    <a:alpha val="100000"/>
                  </a:schemeClr>
                </a:solidFill>
                <a:latin typeface="Microsoft Yahei"/>
                <a:ea typeface="Microsoft Yahei"/>
                <a:cs typeface="Microsoft Yahei"/>
              </a:rPr>
              <a:t>汇报人：PPT可修改</a:t>
            </a:r>
          </a:p>
        </p:txBody>
      </p:sp>
      <p:sp>
        <p:nvSpPr>
          <p:cNvPr id="4" name="TextBox 4"/>
          <p:cNvSpPr txBox="1"/>
          <p:nvPr/>
        </p:nvSpPr>
        <p:spPr>
          <a:xfrm>
            <a:off x="3825995" y="1676741"/>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chemeClr val="dk1">
                    <a:alpha val="100000"/>
                  </a:schemeClr>
                </a:solidFill>
                <a:latin typeface="Microsoft Yahei"/>
                <a:ea typeface="Microsoft Yahei"/>
                <a:cs typeface="Microsoft Yahei"/>
              </a:rPr>
              <a:t>2024-01-25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市场调研与咨询行业概述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市场调研数据分析能力培养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研究报告撰写能力培养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应用培训：实战案例分析与模拟演练</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综合能力提升：沟通技巧与团队协作意识培养</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总结与展望：持续学习与创新精神培养</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01</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市场调研与咨询行业概述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0329" b="10329"/>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277" b="2277"/>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行业现状及发展趋势</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行业规模与增长</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市场调研与咨询行业近年来保持稳定增长，市场规模不断扩大，预计未来几年将持续保持增长态势。</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服务类型多样化</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随着市场需求的变化，市场调研与咨询行业服务类型日益多样化，包括市场研究、数据分析、战略咨询等。</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数字化与智能化发展</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随着互联网和大数据技术的不断发展，市场调研与咨询行业正朝着数字化、智能化的方向发展。</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客户对市场调研与咨询服务的需求日益多元化和个性化，对服务质量和效率的要求不断提高。</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客户需求变化</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市场调研与咨询行业竞争激烈，国内外众多机构和企业纷纷进入该领域，市场集中度逐渐提高。</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行业竞争态势</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为了在竞争中脱颖而出，市场调研与咨询机构需要不断进行服务创新和服务升级，提高服务质量和客户满意度。</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创新与服务升级</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市场需求与竞争格局</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3535" r="13535"/>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市场调研与咨询人员需要具备强大的数据分析能力，能够运用统计学、计量经济学等方法对数据进行深入挖掘和分析。</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数据分析能力</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市场调研与咨询人员需要具备优秀的报告撰写能力，能够清晰、准确地表达研究结果和结论，为客户提供有价值的参考。</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研究报告撰写能力</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市场调研与咨询人员需要具备良好的沟通协调能力，能够与客户、团队成员等各方进行有效沟通和协作。</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沟通协调能力</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市场调研与咨询人员需要具备创新意识和创新能力，能够不断提出新的研究思路和方法，推动行业发展和进步。</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创新能力</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行业核心能力及人才要求</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https://d.book118.com/746014003013010100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39</Paragraphs>
  <Slides>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7</vt:i4>
      </vt:variant>
    </vt:vector>
  </HeadingPairs>
  <TitlesOfParts>
    <vt:vector baseType="lpstr" size="1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2024-09-23T20:53:27.221</cp:lastPrinted>
  <dcterms:created xsi:type="dcterms:W3CDTF">2024-09-23T12:53:27Z</dcterms:created>
  <dcterms:modified xsi:type="dcterms:W3CDTF">2024-09-23T12:53:29Z</dcterms:modified>
</cp:coreProperties>
</file>