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69B94-1DA4-45FE-8408-7D0F986E5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F781F-3E37-42C6-A78F-8061BB3A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82826-2863-4ED2-ACEA-723915A17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9CA17-211D-4301-9B41-BA6170F05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8CFC6-2176-4F2F-9792-D4E3B579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472AAA-471F-4E43-AEBF-928949F1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D5D90A-B8BD-4B44-BB8F-3BBC594AB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8DCC5-F178-4D29-80CE-CFDE778D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C5E89-95E5-4608-9AD5-93FBD8443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23384-98F2-4CCE-B2D2-791E84748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28AD0-9D59-4B4E-A8E3-F0F4F29F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150232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共享学习平台在线学习构建企业人员培训新生态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共享学习平台概述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在线学习在企业人员培训中的应用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共享学习平台构建与运营策略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企业人员培训新生态的构建与实践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数字化时代推动企业培训变革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随着互联网技术的发展，传统的企业培训方式已经无法满足员工日益多样化的学习需求，企业需要借助数字化手段推动培训的变革。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在线学习成为企业培训新趋势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在线学习平台以其灵活性、便捷性和个性化等特点，逐渐成为企业培训的新选择，为企业员工提供了更加丰富的学习资源和更加自主的学习方式。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共享学习平台助力企业培训创新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共享学习平台通过整合优质的学习资源，为企业员工提供更加高效、便捷的学习体验，同时促进了企业之间的知识共享和合作创新。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提高企业培训效率和质量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通过共享学习平台，企业可以更加高效地组织和管理培训活动，提高培训效率和质量，降低培训成本。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促进企业知识共享和创新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共享学习平台可以促进企业之间的知识共享和合作创新，推动企业不断发展和进步。同时，员工之间的交流和合作也有助于激发创新思维和创造力，提高企业的创新能力和竞争力。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适应数字化时代发展趋势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随着数字化时代的到来，企业需要不断适应新技术和新趋势的发展。通过构建共享学习平台，企业可以更加积极地拥抱数字化变革，提升企业的数字化水平和竞争力。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满足员工多样化学习需求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共享学习平台提供了丰富的学习资源和多样化的学习方式，可以满足员工不同的学习需求和兴趣爱好，提高员工的学习积极性和参与度。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共享学习平台概述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共享学习平台是一种基于互联网技术的在线学习平台，旨在为企业人员提供便捷、高效、个性化的学习体验，促进企业人员知识、技能和能力的提升。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共享学习平台汇聚了丰富的学习资源，包括课程、案例、文档、视频等，满足企业人员多样化的学习需求。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平台根据企业人员的学习目标、能力水平和学习进度，为其定制个性化的学习路径，提高学习效果。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平台提供多种互动工具，如在线讨论、小组合作、实时问答等，促进企业人员之间的交流与合作，营造良好的学习氛围。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平台利用大数据、人工智能等技术，为企业人员提供智能化的学习辅助，如学习推荐、智能答疑、学习进度跟踪等，提高学习效率。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多元化学习资源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互动式学习环境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智能化学习辅助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早期的在线学习平台主要以提供学习资源为主，缺乏个性化、互动性等元素。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随着技术的进步和用户需求的变化，共享学习平台逐渐增加了个性化、互动性等功能，提高了学习效果。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noFill/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8853" b="8853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成熟阶段：当前的共享学习平台已经具备了多元化学习资源、个性化学习路径、互动式学习环境等核心功能，为企业人员提供了全面的学习支持。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随着移动互联网的普及，共享学习平台将更加注重移动端的用户体验，提供更加便捷、高效的移动学习服务。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未来的共享学习平台将更加注重社交功能的建设，通过社交互动促进企业人员之间的交流与合作，提高学习效果。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移动化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随着人工智能技术的发展，共享学习平台将更加注重智能化学习辅助的建设，提供更加个性化、精准的学习推荐和答疑服务。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共享学习平台将更加注重与其他领域的跨界融合，如与教育、职业培训等领域的合作，提供更加全面、丰富的学习资源和服务。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在线学习在企业人员培训中的应用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与传统的面对面培训相比，在线学习可以大大节约企业的培训成本，包括交通、住宿、场地租赁等费用。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在线学习平台可以根据每个员工的学习需求和兴趣，提供个性化的学习内容和路径，满足员工多样化的学习需求。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在线学习允许员工在任何时间、任何地点进行学习，不受地域和时间限制，提高了学习的便捷性和效率。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在线学习平台通常具有丰富的互动功能，如讨论区、在线问答、实时反馈等，有助于增强员工之间的交流和合作。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针对不同岗位的员工，提供专业技能和知识培训，以满足岗位工作的基本需求。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针对企业中高层管理人员，提供领导力、战略规划、团队管理等方面的培训。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团队协作培训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加强员工之间的团队协作和沟通能力，提高整体工作效率和绩效。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企业文化培训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通过培训传达企业的核心价值观、使命和愿景，增强员工对企业的认同感和归属感。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企业人员培训需求分析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根据企业人员培训需求分析结果，制定相应的在线学习计划，包括学习内容、学习方式、学习时间等。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制定在线学习计划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选择功能齐全、操作简便、内容丰富的在线学习平台，确保员工能够顺利地进行在线学习。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选择合适的在线学习平台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通过企业内部宣传、激励机制等措施，推广在线学习文化，鼓励员工积极参与在线学习。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推广在线学习文化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通过在线测试、绩效评估等方式，监控和评估员工的学习效果，及时调整在线学习计划，确保培训目标的实现。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监控和评估学习效果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在线学习在企业人员培训中的实践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https://d.book118.com/746015023232010050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2024-09-16T10:37:21.590</cp:lastPrinted>
  <dcterms:created xsi:type="dcterms:W3CDTF">2024-09-16T02:37:21Z</dcterms:created>
  <dcterms:modified xsi:type="dcterms:W3CDTF">2024-09-16T02:37:23Z</dcterms:modified>
</cp:coreProperties>
</file>