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CAF628-BD00-4264-86CB-7D3A716E9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39D27E-2DE5-48E4-83AB-A4988A2E7D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EFA123-77C9-4EEB-98FA-301AD4983E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F2B9A9-62A1-4F7C-BB1E-C50BDD9D10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16F3E4-14CD-4BE2-9EE4-748E01D607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76DB40-D128-4F7A-8216-314C088B3A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DF9390-4E9B-4081-A469-BA0A5EDB50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C10E08-E13A-4560-8360-FAC4A0CF27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CFCE97-BFF7-45CA-99AE-346B5ED41A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F20451-A1F0-41FE-8629-75F4C404CE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AF61EF-3154-4CFD-9BBC-BAE872FA0F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01502515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探索新能源汽车行业的市场发展策略</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汇报人：PPT可修改</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市场现状与趋势分析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竞争格局与主要厂商分析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营销策略与渠道拓展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供应链协同与产能提升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政策支持与融资渠道拓展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风险防范与可持续发展策略</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市场现状与趋势分析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随着全球对环保和可持续发展的日益重视，新能源汽车市场规模迅速扩大。根据行业报告，2022年全球新能源汽车销售量超过1000万辆，同比增长约60%。</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受益于政策推动、技术进步和消费者认知提高，新能源汽车市场增长速度远超传统汽车市场。预计未来几年，新能源汽车市场将保持高速增长态势。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增长速度</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新能源汽车市场规模及增长速度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消费者需求特点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消费者对新能源汽车的需求呈现出多样化、个性化的特点。一方面，消费者对续航里程、充电便捷性、驾驶体验等方面有较高要求；另一方面，消费者对车辆品质、品牌口碑和售后服务等因素也越来越重视。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变化趋势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随着消费者对环保和节能意识的提高，以及新能源汽车技术的不断进步，消费者对新能源汽车的接受度将不断提高。同时，消费者对车辆智能化、网联化等方面的需求也将成为新能源汽车市场的重要发展趋势。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消费者需求特点与变化趋势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政策法规对市场发展的影响</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政策推动</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各国政府纷纷出台政策扶持新能源汽车产业发展，如购车补贴、购置税减免、充电设施建设等。这些政策有力地推动了新能源汽车市场的快速发展。</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法规限制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为减少温室气体排放和推动绿色出行，一些国家和地区对传统燃油汽车实施越来越严格的排放标准和限行措施，进一步加速了新能源汽车市场的扩张。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能源汽车行业在电池技术、电机技术、电控技术等方面取得显著突破，使得新能源汽车在续航里程、充电时间、驾驶性能等方面不断提升。同时，智能化、网联化技术的融合应用也为新能源汽车市场带来新的发展机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产业升级</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随着新能源汽车市场的不断扩大和技术创新的加速推进，产业链上下游企业纷纷加大投入，提升产能和技术水平。从原材料供应、零部件制造到整车生产、充电设施建设等各环节都在逐步实现产业升级和优化。</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技术创新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技术创新与产业升级现状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竞争格局与主要厂商分析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特斯拉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作为全球新能源汽车市场的领导者，特斯拉以其高性能的电动车和自动驾驶技术为特点，拥有较高的市场份额和品牌知名度。</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比亚迪</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作为中国新能源汽车市场的主要参与者，比亚迪在电池、电机和电控系统方面具有较强的自主研发能力，产品线覆盖轿车、SUV和公共交通工具等。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蔚来汽车</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作为中国新兴的新能源汽车品牌，蔚来汽车注重用户体验和服务创新，通过换电模式、电池租赁等方式降低购车门槛，提高市场竞争力。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国内外主要新能源汽车厂商概述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特斯拉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产品线包括Model 3、Model S、Model X、Model Y等多款车型，覆盖不同细分市场和消费群体。其差异化竞争优势在于高性能的电动车、自动驾驶技术以及品牌影响力。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比亚迪</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产品线涵盖轿车、SUV和公共交通工具等，其差异化竞争优势在于电池、电机和电控系统的自主研发能力，以及较低的成本和价格优势。</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蔚来汽车</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产品线包括ES6、ES8、EC6等多款车型，其差异化竞争优势在于注重用户体验和服务创新，如换电模式、电池租赁等，降低购车门槛。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产品线布局及差异化竞争优势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特斯拉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在研发方面持续投入大量资金，致力于推动电动车和自动驾驶技术的创新和发展。其创新能力得到了业界的广泛认可。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比亚迪</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在电池、电机和电控系统方面具有较强的自主研发能力，并持续加大研发投入，推动新能源汽车技术的创新和发展。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蔚来汽车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注重用户体验和服务创新，在换电模式、电池租赁等方面取得了一定的创新成果。同时，也在自动驾驶等方面加大研发投入。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研发投入与创新能力评估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特斯拉</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与多家供应商和合作伙伴建立了紧密的合作关系，共同推动新能源汽车产业链的发展。此外，特斯拉还与一些传统汽车制造商合作，共同开发电动车平台和技术。</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比亚迪</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与多家电池、电机等核心零部件供应商建立了紧密的合作关系，确保产品质量和供应链的稳定。同时，比亚迪也积极寻求与其他汽车制造商的合作机会，共同推动新能源汽车市场的发展。</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蔚来汽车</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与宁德时代等电池供应商建立了紧密的合作关系，确保电池供应的稳定和质量。此外，蔚来汽车还积极与自动驾驶技术公司合作，共同推动自动驾驶技术在新能源汽车领域的应用和发展。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合作与战略联盟动态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营销策略与渠道拓展</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品牌传播</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通过广告、公关、内容营销等多种手段，提高品牌知名度和美誉度，增强品牌影响力。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品牌体验</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打造线上线下全方位的品牌体验，让消费者更深入地了解品牌和产品，提升品牌忠诚度。</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品牌定位</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明确新能源汽车品牌在市场中的定位，突出品牌特色与优势，塑造独特品牌形象。</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品牌建设及传播策略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成本导向定价</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根据产品成本、市场需求和竞争状况，制定合理的产品定价策略。</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市场导向定价</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根据市场变化和消费者需求，灵活调整产品价格，以保持竞争优势。</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定价调整机制</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建立定期评估和调整产品价格的机制，确保产品价格与市场需求和成本变化保持同步。</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产品定价策略及调整机制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线上销售渠道</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利用电商平台、官方网站等线上渠道，拓展产品销售途径，提高销售效率。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线下销售渠道</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加强与经销商、代理商等合作伙伴的合作，优化线下销售网络布局，提升销售渗透率。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多元化销售渠道</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探索与汽车租赁公司、共享汽车平台等合作，拓展多元化销售渠道，降低销售风险。</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销售渠道拓展与优化举措</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https://d.book118.com/746015025154010052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2024-09-19T04:58:18.136</cp:lastPrinted>
  <dcterms:created xsi:type="dcterms:W3CDTF">2024-09-18T20:58:18Z</dcterms:created>
  <dcterms:modified xsi:type="dcterms:W3CDTF">2024-09-18T20:58:20Z</dcterms:modified>
</cp:coreProperties>
</file>