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GCHBVT+MS-UIGothic"/>
      <p:regular r:id="rId17"/>
    </p:embeddedFont>
    <p:embeddedFont>
      <p:font typeface="UWBNCK+AUWSGH+ArialMT"/>
      <p:regular r:id="rId18"/>
    </p:embeddedFont>
    <p:embeddedFont>
      <p:font typeface="MMWRRK+WMDDAJ+MicrosoftYaHei-Bold"/>
      <p:regular r:id="rId19"/>
    </p:embeddedFont>
    <p:embeddedFont>
      <p:font typeface="QLRKDP+OQESFR+MicrosoftYaHei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75342B-D480-42F7-B5B0-134F56891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B9A1AD-783D-4296-8510-B44D4D1BB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70EEBA-BDC3-43A8-B121-DBE382A5B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BFB4D8-97D6-42AD-A357-04F08117C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9F925E-555E-43E3-ADFF-4485BB2B9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59E767-F8F1-48EE-AF36-430A37D32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CC3479-F948-40E7-93FC-17C3664E31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EE6F71-A660-48BF-B7C1-F0D488834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DBF908-4E65-49ED-B129-47A8E05C6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96AD30-F3E4-44B9-82E4-B13C39EB4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BDD526-5643-42D9-82B6-D1940EE43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01520101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13740" y="2142644"/>
            <a:ext cx="5578392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5150" spc="23">
                <a:solidFill>
                  <a:srgbClr val="000000"/>
                </a:solidFill>
                <a:latin typeface="GCHBVT+MS-UIGothic"/>
                <a:cs typeface="GCHBVT+MS-UIGothic"/>
              </a:rPr>
              <a:t>合金厨房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门选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5150" spc="23">
                <a:solidFill>
                  <a:srgbClr val="000000"/>
                </a:solidFill>
                <a:latin typeface="GCHBVT+MS-UIGothic"/>
                <a:cs typeface="GCHBVT+MS-UIGothic"/>
              </a:rPr>
              <a:t>注意事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项课</a:t>
            </a:r>
            <a:r>
              <a:rPr sz="5150">
                <a:solidFill>
                  <a:srgbClr val="000000"/>
                </a:solidFill>
                <a:latin typeface="GCHBVT+MS-UIGothic"/>
                <a:cs typeface="GCHBVT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90575" y="434792"/>
            <a:ext cx="25336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0000"/>
                </a:solidFill>
                <a:latin typeface="GCHBVT+MS-UIGothic"/>
                <a:cs typeface="GCHBVT+MS-UIGothic"/>
              </a:rPr>
              <a:t>目</a:t>
            </a:r>
            <a:r>
              <a:rPr sz="5700">
                <a:solidFill>
                  <a:srgbClr val="000000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85519" y="234080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UWBNCK+AUWSGH+ArialMT"/>
                <a:cs typeface="UWBNCK+AUWSGH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2400">
                <a:solidFill>
                  <a:srgbClr val="000000"/>
                </a:solidFill>
                <a:latin typeface="GCHBVT+MS-UIGothic"/>
                <a:cs typeface="GCHBVT+MS-UIGothic"/>
              </a:rPr>
              <a:t>合金厨房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门简</a:t>
            </a:r>
            <a:r>
              <a:rPr sz="2400">
                <a:solidFill>
                  <a:srgbClr val="000000"/>
                </a:solidFill>
                <a:latin typeface="GCHBVT+MS-UIGothic"/>
                <a:cs typeface="GCHBVT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5369" y="4134632"/>
            <a:ext cx="4162425" cy="1095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3450">
                <a:solidFill>
                  <a:srgbClr val="000000"/>
                </a:solidFill>
                <a:latin typeface="GCHBVT+MS-UIGothic"/>
                <a:cs typeface="GCHBVT+MS-UIGothic"/>
              </a:rPr>
              <a:t>合金厨房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门简</a:t>
            </a:r>
            <a:r>
              <a:rPr sz="3450">
                <a:solidFill>
                  <a:srgbClr val="000000"/>
                </a:solidFill>
                <a:latin typeface="GCHBVT+MS-UIGothic"/>
                <a:cs typeface="GCHBVT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什么是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铝</a:t>
            </a: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合金厨房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MMWRRK+WMDDAJ+MicrosoftYaHei-Bold"/>
                <a:cs typeface="MMWRRK+WMDDAJ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合金厨房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是以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合金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主要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材料制成的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，通常用于厨房隔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断或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连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接厨房与其他空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MMWRRK+WMDDAJ+MicrosoftYaHei-Bold"/>
                <a:cs typeface="MMWRRK+WMDDAJ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它具有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便、耐用、易于清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等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特点，是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代家居装修中常用的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门类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之一。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铝</a:t>
            </a: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合金厨房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门</a:t>
            </a: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的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优</a:t>
            </a: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QLRKDP+OQESFR+MicrosoftYaHei"/>
                <a:cs typeface="QLRKDP+OQESFR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QLRKDP+OQESFR+MicrosoftYaHei"/>
                <a:cs typeface="QLRKDP+OQESFR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QLRKDP+OQESFR+MicrosoftYaHei"/>
                <a:cs typeface="QLRKDP+OQESFR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QLRKDP+OQESFR+MicrosoftYaHei"/>
                <a:cs typeface="QLRKDP+OQESFR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76729" y="4788530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GCHBVT+MS-UIGothic"/>
                <a:cs typeface="GCHBVT+MS-UIGothic"/>
              </a:rPr>
              <a:t>耐腐</a:t>
            </a:r>
            <a:r>
              <a:rPr sz="1550">
                <a:solidFill>
                  <a:srgbClr val="59AE93"/>
                </a:solidFill>
                <a:latin typeface="SimSun"/>
                <a:cs typeface="SimSun"/>
              </a:rPr>
              <a:t>蚀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GCHBVT+MS-UIGothic"/>
                <a:cs typeface="GCHBVT+MS-UIGothic"/>
              </a:rPr>
              <a:t>易于清</a:t>
            </a:r>
            <a:r>
              <a:rPr sz="1550">
                <a:solidFill>
                  <a:srgbClr val="59AE93"/>
                </a:solidFill>
                <a:latin typeface="SimSun"/>
                <a:cs typeface="SimSun"/>
              </a:rPr>
              <a:t>洁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GCHBVT+MS-UIGothic"/>
                <a:cs typeface="GCHBVT+MS-UIGothic"/>
              </a:rPr>
              <a:t>美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观</a:t>
            </a:r>
            <a:r>
              <a:rPr sz="1550" spc="25">
                <a:solidFill>
                  <a:srgbClr val="59AE93"/>
                </a:solidFill>
                <a:latin typeface="GCHBVT+MS-UIGothic"/>
                <a:cs typeface="GCHBVT+MS-UIGothic"/>
              </a:rPr>
              <a:t>大方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63485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GCHBVT+MS-UIGothic"/>
                <a:cs typeface="GCHBVT+MS-UIGothic"/>
              </a:rPr>
              <a:t>隔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热</a:t>
            </a:r>
            <a:r>
              <a:rPr sz="1550" spc="25">
                <a:solidFill>
                  <a:srgbClr val="59AE93"/>
                </a:solidFill>
                <a:latin typeface="GCHBVT+MS-UIGothic"/>
                <a:cs typeface="GCHBVT+MS-UIGothic"/>
              </a:rPr>
              <a:t>性能好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合金材料不易受潮、生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锈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或</a:t>
            </a:r>
          </a:p>
          <a:p>
            <a:pPr marL="257175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被腐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蚀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，使用寿命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合金表面光滑，不易吸附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污</a:t>
            </a:r>
          </a:p>
          <a:p>
            <a:pPr marL="51435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渍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，方便清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281420" y="5274162"/>
            <a:ext cx="2627873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合金厨房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款式多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，外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观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，可与各种家居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格搭配。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合金材料具有良好的隔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性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能，能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有效地阻隔厨房内的</a:t>
            </a:r>
          </a:p>
          <a:p>
            <a:pPr marL="600075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量和油烟。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铝</a:t>
            </a: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合金厨房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门</a:t>
            </a: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的适用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场</a:t>
            </a: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MWRRK+WMDDAJ+MicrosoftYaHei-Bold"/>
                <a:cs typeface="MMWRRK+WMDDAJ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MWRRK+WMDDAJ+MicrosoftYaHei-Bold"/>
                <a:cs typeface="MMWRRK+WMDDAJ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MMWRRK+WMDDAJ+MicrosoftYaHei-Bold"/>
                <a:cs typeface="MMWRRK+WMDDAJ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59AE93"/>
                </a:solidFill>
                <a:latin typeface="SimSun"/>
                <a:cs typeface="SimSun"/>
              </a:rPr>
              <a:t>现</a:t>
            </a:r>
            <a:r>
              <a:rPr sz="2000" spc="25">
                <a:solidFill>
                  <a:srgbClr val="59AE93"/>
                </a:solidFill>
                <a:latin typeface="GCHBVT+MS-UIGothic"/>
                <a:cs typeface="GCHBVT+MS-UIGothic"/>
              </a:rPr>
              <a:t>代家居装修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59AE93"/>
                </a:solidFill>
                <a:latin typeface="GCHBVT+MS-UIGothic"/>
                <a:cs typeface="GCHBVT+MS-UIGothic"/>
              </a:rPr>
              <a:t>商</a:t>
            </a: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业场</a:t>
            </a:r>
            <a:r>
              <a:rPr sz="2000">
                <a:solidFill>
                  <a:srgbClr val="59AE93"/>
                </a:solidFill>
                <a:latin typeface="GCHBVT+MS-UIGothic"/>
                <a:cs typeface="GCHBVT+MS-UIGothic"/>
              </a:rPr>
              <a:t>所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59AE93"/>
                </a:solidFill>
                <a:latin typeface="GCHBVT+MS-UIGothic"/>
                <a:cs typeface="GCHBVT+MS-UIGothic"/>
              </a:rPr>
              <a:t>工</a:t>
            </a: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业环</a:t>
            </a:r>
            <a:r>
              <a:rPr sz="2000">
                <a:solidFill>
                  <a:srgbClr val="59AE93"/>
                </a:solidFill>
                <a:latin typeface="GCHBVT+MS-UIGothic"/>
                <a:cs typeface="GCHBVT+MS-UIGothic"/>
              </a:rPr>
              <a:t>境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合金厨房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适用于各种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代家居装修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格，特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别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简约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代、欧式等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格。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合金厨房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也广泛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用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于餐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厅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、酒店、咖啡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馆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等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业场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所的厨房隔断或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连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接空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在工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业环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境中，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合金厨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因其耐腐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蚀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、易于清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等特点而被广泛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5369" y="4134632"/>
            <a:ext cx="5542597" cy="1095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3450">
                <a:solidFill>
                  <a:srgbClr val="000000"/>
                </a:solidFill>
                <a:latin typeface="GCHBVT+MS-UIGothic"/>
                <a:cs typeface="GCHBVT+MS-UIGothic"/>
              </a:rPr>
              <a:t>合金厨房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3450">
                <a:solidFill>
                  <a:srgbClr val="000000"/>
                </a:solidFill>
                <a:latin typeface="GCHBVT+MS-UIGothic"/>
                <a:cs typeface="GCHBVT+MS-UIGothic"/>
              </a:rPr>
              <a:t>的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选购</a:t>
            </a:r>
            <a:r>
              <a:rPr sz="3450">
                <a:solidFill>
                  <a:srgbClr val="000000"/>
                </a:solidFill>
                <a:latin typeface="GCHBVT+MS-UIGothic"/>
                <a:cs typeface="GCHBVT+MS-UIGothic"/>
              </a:rPr>
              <a:t>要点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材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质选择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43719" y="20040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铝</a:t>
            </a:r>
            <a:r>
              <a:rPr sz="1550" spc="25">
                <a:solidFill>
                  <a:srgbClr val="59AE93"/>
                </a:solidFill>
                <a:latin typeface="GCHBVT+MS-UIGothic"/>
                <a:cs typeface="GCHBVT+MS-UIGothic"/>
              </a:rPr>
              <a:t>合金材</a:t>
            </a:r>
            <a:r>
              <a:rPr sz="1550">
                <a:solidFill>
                  <a:srgbClr val="59AE93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选择优质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合金材料，确保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量和耐用性。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GCHBVT+MS-UIGothic"/>
                <a:cs typeface="GCHBVT+MS-UIGothic"/>
              </a:rPr>
              <a:t>表面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处</a:t>
            </a:r>
            <a:r>
              <a:rPr sz="1550">
                <a:solidFill>
                  <a:srgbClr val="59AE93"/>
                </a:solidFill>
                <a:latin typeface="GCHBVT+MS-UIGothic"/>
                <a:cs typeface="GCHBVT+MS-UIGothic"/>
              </a:rPr>
              <a:t>理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关注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合金厨房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的表面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理方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式，如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喷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涂、氧化等，以提高抗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蚀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和抗刮擦性能。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玻璃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GCHBVT+MS-UIGothic"/>
                <a:cs typeface="GCHBVT+MS-UIGothic"/>
              </a:rPr>
              <a:t>安全性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安全性能高的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钢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化玻璃，以降低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破裂后碎片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人的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GCHBVT+MS-UIGothic"/>
                <a:cs typeface="GCHBVT+MS-UIGothic"/>
              </a:rPr>
              <a:t>功能性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153139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CHBVT+MS-UIGothic"/>
                <a:cs typeface="GCHBVT+MS-UIGothic"/>
              </a:rPr>
              <a:t>根据需求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选择</a:t>
            </a:r>
            <a:r>
              <a:rPr sz="1350">
                <a:solidFill>
                  <a:srgbClr val="FFFFFF"/>
                </a:solidFill>
                <a:latin typeface="GCHBVT+MS-UIGothic"/>
                <a:cs typeface="GCHBVT+MS-UIGothic"/>
              </a:rPr>
              <a:t>不同的玻璃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FFFFFF"/>
                </a:solidFill>
                <a:latin typeface="GCHBVT+MS-UIGothic"/>
                <a:cs typeface="GCHBVT+MS-UIGothic"/>
              </a:rPr>
              <a:t>型，如磨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CHBVT+MS-UIGothic"/>
                <a:cs typeface="GCHBVT+MS-UIGothic"/>
              </a:rPr>
              <a:t>砂、防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雾</a:t>
            </a:r>
            <a:r>
              <a:rPr sz="1350">
                <a:solidFill>
                  <a:srgbClr val="FFFFFF"/>
                </a:solidFill>
                <a:latin typeface="GCHBVT+MS-UIGothic"/>
                <a:cs typeface="GCHBVT+MS-UIGothic"/>
              </a:rPr>
              <a:t>等，以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FFFFFF"/>
                </a:solidFill>
                <a:latin typeface="GCHBVT+MS-UIGothic"/>
                <a:cs typeface="GCHBVT+MS-UIGothic"/>
              </a:rPr>
              <a:t>足厨房的特殊要求。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款式和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风</a:t>
            </a: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格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9AE93"/>
                </a:solidFill>
                <a:latin typeface="SimSun"/>
                <a:cs typeface="SimSun"/>
              </a:rPr>
              <a:t>简约风</a:t>
            </a:r>
            <a:r>
              <a:rPr sz="2000">
                <a:solidFill>
                  <a:srgbClr val="59AE93"/>
                </a:solidFill>
                <a:latin typeface="GCHBVT+MS-UIGothic"/>
                <a:cs typeface="GCHBVT+MS-UIGothic"/>
              </a:rPr>
              <a:t>格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492764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选择简洁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、大方的款式，使厨房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与整体装修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格相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协调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59AE93"/>
                </a:solidFill>
                <a:latin typeface="GCHBVT+MS-UIGothic"/>
                <a:cs typeface="GCHBVT+MS-UIGothic"/>
              </a:rPr>
              <a:t>装</a:t>
            </a:r>
            <a:r>
              <a:rPr sz="2000" spc="15">
                <a:solidFill>
                  <a:srgbClr val="59AE93"/>
                </a:solidFill>
                <a:latin typeface="SimSun"/>
                <a:cs typeface="SimSun"/>
              </a:rPr>
              <a:t>饰</a:t>
            </a:r>
            <a:r>
              <a:rPr sz="2000">
                <a:solidFill>
                  <a:srgbClr val="59AE93"/>
                </a:solidFill>
                <a:latin typeface="GCHBVT+MS-UIGothic"/>
                <a:cs typeface="GCHBVT+MS-UIGothic"/>
              </a:rPr>
              <a:t>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492764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增加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框、花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纹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等装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饰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元素，提升厨房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视觉</a:t>
            </a:r>
            <a:r>
              <a:rPr sz="1350">
                <a:solidFill>
                  <a:srgbClr val="000000"/>
                </a:solidFill>
                <a:latin typeface="GCHBVT+MS-UIGothic"/>
                <a:cs typeface="GCHBVT+MS-UIGothic"/>
              </a:rPr>
              <a:t>效果。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CHBVT+MS-UIGothic"/>
                <a:cs typeface="GCHBVT+MS-UIGothic"/>
              </a:rPr>
              <a:t>安全性考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 虑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锁</a:t>
            </a:r>
            <a:r>
              <a:rPr sz="2300" spc="25">
                <a:solidFill>
                  <a:srgbClr val="59AE93"/>
                </a:solidFill>
                <a:latin typeface="GCHBVT+MS-UIGothic"/>
                <a:cs typeface="GCHBVT+MS-UIGothic"/>
              </a:rPr>
              <a:t>具</a:t>
            </a: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569423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可靠、安全的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锁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具，确保厨房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在使用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程中的安全性。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GCHBVT+MS-UIGothic"/>
                <a:cs typeface="GCHBVT+MS-UIGothic"/>
              </a:rPr>
              <a:t>防撞</a:t>
            </a: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设计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51106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虑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增加防撞装置，以降低意外碰撞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对门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造成的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GCHBVT+MS-UIGothic"/>
                <a:cs typeface="GCHBVT+MS-UIGothic"/>
              </a:rPr>
              <a:t>坏。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5369" y="3819671"/>
            <a:ext cx="5542597" cy="1726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ts val="5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3450">
                <a:solidFill>
                  <a:srgbClr val="000000"/>
                </a:solidFill>
                <a:latin typeface="GCHBVT+MS-UIGothic"/>
                <a:cs typeface="GCHBVT+MS-UIGothic"/>
              </a:rPr>
              <a:t>合金厨房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3450">
                <a:solidFill>
                  <a:srgbClr val="000000"/>
                </a:solidFill>
                <a:latin typeface="GCHBVT+MS-UIGothic"/>
                <a:cs typeface="GCHBVT+MS-UIGothic"/>
              </a:rPr>
              <a:t>的安装注意</a:t>
            </a:r>
          </a:p>
          <a:p>
            <a:pPr marL="0" marR="0">
              <a:lnSpc>
                <a:spcPts val="3450"/>
              </a:lnSpc>
              <a:spcBef>
                <a:spcPts val="152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GCHBVT+MS-UIGothic"/>
                <a:cs typeface="GCHBVT+MS-UIGothic"/>
              </a:rPr>
              <a:t>事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https://d.book118.com/746015201012010045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SimSun</vt:lpstr>
      <vt:lpstr>GCHBVT+MS-UIGothic</vt:lpstr>
      <vt:lpstr>UWBNCK+AUWSGH+ArialMT</vt:lpstr>
      <vt:lpstr>Times New Roman</vt:lpstr>
      <vt:lpstr>MMWRRK+WMDDAJ+MicrosoftYaHei-Bold</vt:lpstr>
      <vt:lpstr>QLRKDP+OQESFR+MicrosoftYaHei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2024-09-13T17:36:17.477</cp:lastPrinted>
  <dcterms:created xsi:type="dcterms:W3CDTF">2024-09-13T09:36:17Z</dcterms:created>
  <dcterms:modified xsi:type="dcterms:W3CDTF">2024-09-13T09:36:18Z</dcterms:modified>
</cp:coreProperties>
</file>