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2A16F1F-AD54-48ED-BBF1-496620639D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0AEE15-8AB4-454E-82F2-09D03ECCC7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25B9705-20F3-41A5-8377-0E59AF191F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50E119F-6697-4AA7-826B-C3AC9B06F1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15215D4-6390-4BD0-BC87-0DB2BC8D48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B3812AD-82B7-4D58-9420-964B2DBC92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0BE52B5-3C3F-4456-984E-DA2213D5C2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97E6243-B14A-47AD-84A6-ECCD7E1636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C635FC7-1905-498E-B22B-95B8343250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E9B4AC-35CE-4613-A02C-77B75D9AB1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F36697-992A-4E9C-9899-2F7C9108B1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46021214123010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182462" y="3823480"/>
            <a:ext cx="7827077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oval"/>
          </a:ln>
        </p:spPr>
      </p:cxn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2"/>
            <a:ext cx="12191993" cy="1584959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33872"/>
            <a:ext cx="12192000" cy="1024128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975806" y="2788085"/>
            <a:ext cx="8240388" cy="862965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知难而上攀登工业产品质量安全之巅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937259" y="4058769"/>
            <a:ext cx="2317493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95215" y="4540734"/>
            <a:ext cx="3001580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2024-01-24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00000">
            <a:off x="-2466408" y="749879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2700000">
            <a:off x="-2472177" y="514684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44057" y="932800"/>
            <a:ext cx="6350425" cy="4992399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工业产品质量安全现状及挑战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提升工业产品质量安全策略与措施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关键领域工业产品质量安全保障实践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行业协会在提升工业产品质量安全中作用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企业内部质量管理体系建设与改进方向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总结与展望：攀登工业产品质量安全之巅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327" y="2845118"/>
            <a:ext cx="2621378" cy="1167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noFill/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工业产品质量安全现状及挑战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5000" r="25000"/>
          <a:stretch>
            <a:fillRect/>
          </a:stretch>
        </p:blipFill>
        <p:spPr>
          <a:xfrm>
            <a:off x="705128" y="1258733"/>
            <a:ext cx="5140490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当前，我国工业产品质量安全形势总体保持平稳，但各类质量安全问题仍时有发生，对人民群众生命财产安全和企业生产经营造成一定影响。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总体平稳，但问题不容忽视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近年来，国家不断加强对工业产品质量安全的监管力度，完善相关法律法规和标准体系，推动工业产品质量安全水平稳步提升。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监管体系不断完善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尽管国家层面监管不断加强，但在实际执行过程中，部分企业存在主体责任落实不到位、质量安全意识淡薄等问题，导致产品质量安全问题频发。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企业主体责任落实不到位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当前工业产品质量安全形势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技术创新带来的新挑战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随着工业技术的不断创新和进步，新产品、新材料、新工艺不断涌现，对工业产品质量安全监管提出了更高的要求。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国际贸易中的质量安全问题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在全球化背景下，我国工业产品出口量不断增加，国际贸易中的质量安全问题也日益突出，如标准差异、技术壁垒等。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消费者权益保护意识增强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随着消费者权益保护意识的不断提高，消费者对工业产品质量安全的要求也越来越高，对企业生产经营和品牌形象造成一定压力。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面临的主要挑战与问题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06316" y="1516114"/>
            <a:ext cx="24384" cy="4312095"/>
          </a:xfrm>
          <a:prstGeom prst="rect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75049" y="1355266"/>
            <a:ext cx="286918" cy="321696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938004" y="2292458"/>
            <a:ext cx="2981325" cy="3467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品牌手机电池爆炸事故。该事故造成多人受伤，引发社会广泛关注。经调查发现，事故原因为电池设计缺陷和生产过程中的质量控制问题。该案例教训是企业应加强对产品设计和生产过程的全面把控，确保产品质量安全。</a:t>
            </a:r>
          </a:p>
        </p:txBody>
      </p:sp>
      <p:sp>
        <p:nvSpPr>
          <p:cNvPr id="5" name="AutoShape 5"/>
          <p:cNvSpPr/>
          <p:nvPr/>
        </p:nvSpPr>
        <p:spPr>
          <a:xfrm>
            <a:off x="4447354" y="1516114"/>
            <a:ext cx="24384" cy="4312095"/>
          </a:xfrm>
          <a:prstGeom prst="rect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16087" y="1355266"/>
            <a:ext cx="286918" cy="321696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4679042" y="2292458"/>
            <a:ext cx="2981325" cy="3467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批次食品中毒事件。该事件导致多名消费者出现食物中毒症状，经检测发现食品中某种有害物质超标。该案例教训是企业应严格遵守食品安全法律法规和标准要求，加强原料采购、生产过程和产品销售等各环节的质量控制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8188393" y="1516114"/>
            <a:ext cx="24384" cy="4312095"/>
          </a:xfrm>
          <a:prstGeom prst="rect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8057126" y="1355266"/>
            <a:ext cx="286918" cy="321696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517616" y="2292458"/>
            <a:ext cx="2981325" cy="3467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品牌汽车召回事件。该事件涉及多款汽车存在安全隐患，企业主动召回并免费维修。经调查发现，问题根源在于零部件供应商的质量管理漏洞。该案例教训是企业应建立完善的供应链质量管理体系，加强对供应商的管理和评估，确保零部件质量安全可靠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38004" y="1247741"/>
            <a:ext cx="3057525" cy="1133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案例一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693027" y="1247741"/>
            <a:ext cx="3057525" cy="1133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案例二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508764" y="1247741"/>
            <a:ext cx="3057525" cy="1133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案例三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案例分析：典型质量安全事故及教训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noFill/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提升工业产品质量安全策略与措施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579498" y="4122330"/>
            <a:ext cx="600953" cy="60095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072323" y="1774071"/>
            <a:ext cx="600953" cy="60095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04127" y="2472562"/>
            <a:ext cx="27622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建立健全工业产品质量安全法律法规，明确各方责任和义务，为工业产品质量安全提供法制保障。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046100" y="4806368"/>
            <a:ext cx="2657475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制定和完善工业产品质量安全标准体系，推动与国际标准接轨，提高我国工业产品的国际竞争力。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499110" y="4817651"/>
            <a:ext cx="27622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加强对法规标准体系的宣传和培训，提高企业和公众对工业产品质量安全的认识和重视程度。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6072323" y="4122330"/>
            <a:ext cx="600953" cy="60095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244501" y="4282317"/>
            <a:ext cx="280981" cy="280981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6249635" y="1942726"/>
            <a:ext cx="246922" cy="24692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9758054" y="4300887"/>
            <a:ext cx="243840" cy="243840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rcRect l="25000" r="25000"/>
          <a:stretch>
            <a:fillRect/>
          </a:stretch>
        </p:blipFill>
        <p:spPr>
          <a:xfrm>
            <a:off x="8770541" y="1481576"/>
            <a:ext cx="2313273" cy="2313273"/>
          </a:xfrm>
          <a:prstGeom prst="round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 l="4032" r="4032"/>
          <a:stretch>
            <a:fillRect/>
          </a:stretch>
        </p:blipFill>
        <p:spPr>
          <a:xfrm>
            <a:off x="454963" y="1481576"/>
            <a:ext cx="4240298" cy="4612191"/>
          </a:xfrm>
          <a:prstGeom prst="roundRect">
            <a:avLst/>
          </a:prstGeom>
        </p:spPr>
      </p:pic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制定完善法规标准体系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25000" r="25000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企业应建立完善的质量管理体系，确保产品质量符合法律法规和标准要求。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加强对原材料、生产过程、产品检验等各环节的质量控制，实现从源头到终端的全过程质量管理。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建立产品质量追溯体系，实现产品质量的可追溯和可追责，提高问题产品的处理效率。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强化企业主体责任落实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99336" y="5251464"/>
            <a:ext cx="979144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5019816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支持企业开展智能制造、绿色制造等创新模式，推动工业产品质量安全向更高层次发展。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4926142" y="198727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74571" y="181958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鼓励企业加大科技研发投入，推动新技术、新工艺、新设备在工业生产中的应用。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4926142" y="362546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96000" y="3521834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促进工业互联网、大数据、人工智能等新一代信息技术与工业产品质量安全的深度融合，提升质量安全管理水平。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推进技术创新和智能化发展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完善工业产品质量安全监管体系，加强监管部门之间的协调配合，形成监管合力。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加大对违法违规行为的查处力度，严厉打击制售假冒伪劣产品、侵犯知识产权等行为。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7838" b="7838"/>
          <a:stretch>
            <a:fillRect/>
          </a:stretch>
        </p:blipFill>
        <p:spPr>
          <a:xfrm>
            <a:off x="539110" y="1388509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10254" b="10254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加强社会监督和舆论引导，鼓励公众参与工业产品质量安全监督，营造良好的社会氛围。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838" b="7838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加强监管和执法力度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noFill/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关键领域工业产品质量安全保障实践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70591"/>
            <a:ext cx="5783287" cy="1172718"/>
            <a:chOff x="5982796" y="3170591"/>
            <a:chExt cx="5783287" cy="1172718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70591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原材料检验与入库管理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641126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对进厂原材料进行严格检验，确保符合相关标准，并建立完善的入库管理制度。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823246"/>
            <a:ext cx="5783287" cy="1172718"/>
            <a:chOff x="5982796" y="4823246"/>
            <a:chExt cx="5783287" cy="1172718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823246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溯源体系建设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93781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利用信息技术手段，建立原材料溯源体系，实现原材料来源可查、去向可追。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805646" y="4913047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982796" y="1521950"/>
            <a:ext cx="5687135" cy="1172718"/>
            <a:chOff x="5982796" y="1521950"/>
            <a:chExt cx="5687135" cy="1172718"/>
          </a:xfrm>
        </p:grpSpPr>
        <p:sp>
          <p:nvSpPr>
            <p:cNvPr id="10" name="TextBox 10"/>
            <p:cNvSpPr txBox="1"/>
            <p:nvPr/>
          </p:nvSpPr>
          <p:spPr>
            <a:xfrm>
              <a:off x="5982796" y="152195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严格筛选供应商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82796" y="1992485"/>
              <a:ext cx="5687135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建立供应商评价制度，对供应商进行定期评估，确保原材料来源可靠。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4805646" y="3272584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805646" y="161148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41457" y="1735931"/>
            <a:ext cx="3722789" cy="3981079"/>
          </a:xfrm>
          <a:prstGeom prst="rect">
            <a:avLst/>
          </a:prstGeom>
          <a:solidFill>
            <a:schemeClr val="accent1">
              <a:alpha val="9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014447" y="3486249"/>
            <a:ext cx="391670" cy="391670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14447" y="1795508"/>
            <a:ext cx="391670" cy="3916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026640" y="5128951"/>
            <a:ext cx="378428" cy="378428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2">
            <a:alphaModFix/>
          </a:blip>
          <a:srcRect l="13873" r="13873"/>
          <a:stretch>
            <a:fillRect/>
          </a:stretch>
        </p:blipFill>
        <p:spPr>
          <a:xfrm>
            <a:off x="641457" y="1883900"/>
            <a:ext cx="3722788" cy="3671084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原材料质量控制与溯源体系建设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6417" r="26417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生产工艺控制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制定详细的生产工艺规程，确保生产过程中的各项参数得到有效控制。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设备维护与保养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建立完善的设备管理制度，定期对生产设备进行维护和保养，确保设备处于良好状态。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生产过程监控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采用先进的生产监控系统，对生产过程进行实时监控，确保产品质量稳定可靠。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生产过程监控与优化管理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产品检测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建立完备的产品检测实验室，配备先进的检测设备，对产品进行全面、准确的检测。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产品认证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积极申请国内外权威机构的产品认证，提升产品的市场竞争力和品牌知名度。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合格评定程序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制定严格的合格评定程序，对检测结果进行综合分析，确保产品符合相关标准和客户要求。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产品检测认证及合格评定程序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https://d.book118.com/746021214123010043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81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2024-09-11T11:46:03.915</cp:lastPrinted>
  <dcterms:created xsi:type="dcterms:W3CDTF">2024-09-11T03:46:03Z</dcterms:created>
  <dcterms:modified xsi:type="dcterms:W3CDTF">2024-09-11T03:46:06Z</dcterms:modified>
</cp:coreProperties>
</file>