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324AB4-5B27-4625-8E47-AC5BC8F77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61D93-3AD6-4BBD-8FD0-584DA75B1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010230-6A0C-40B3-9961-B58923784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219B5F-3429-4BCC-8D10-61B1AC7B2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6EB554-C709-4967-B9E0-7E652DE83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DCB831-178E-4A0B-BA33-E3BF8E01A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EF2F5E-25F3-4389-B653-57C185384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78198E-DEA9-46F8-85D1-EC44363B1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E466BA-068E-40D5-9EAD-7D314AB38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8BC6B2-7572-4689-A329-8640DC94B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5EB64-EA75-45EC-A15A-06D0B5F2E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02400113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深度合作方案口腔医院与美容院合作打造完美的微笑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合作内容与方式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技术支持与培训体系建设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品牌推广与市场营销策略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合作效益评估及持续改进计划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合作背景与意义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口腔医院与美容院现状分析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口腔医院现状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专注于口腔健康治疗，如牙齿矫正、牙周病治疗等，但缺乏对牙齿美容的深入研究和专业服务。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美容院现状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提供面部美容服务，如皮肤护理、抗衰老等，但对口腔美容的涉及较少，缺乏专业知识和技术。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随着人们对美的追求升级，口腔美容需求日益增长，单一的服务已无法满足市场需求，口腔医院与美容院的合作成为必然趋势。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结合口腔医院的专业技术和美容院的面部美学理念，可为客户提供更全面、专业的口腔美容服务，实现双方资源共享和互利共赢。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深度合作必要性与优势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共同打造完美微笑目标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提升口腔美容服务质量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通过合作，引入更先进的口腔美容技术和理念，提高服务水平和客户满意度。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推动行业创新发展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探索口腔医学与美学的结合点，推动行业的技术创新和服务升级。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增强市场竞争力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以独特的合作模式和专业的服务质量吸引更多客户，提升双方在市场中的竞争力。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合作内容与方式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合作方案将提供全面的口腔健康检查服务，包括牙齿、牙龈、口腔黏膜等方面的细致检查。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口腔健康评估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根据检查结果，专业口腔医生会进行口腔健康评估，为客户提供个性化的治疗建议。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全面口腔检查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口腔健康检查及评估服务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牙齿美白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应用先进的牙齿美白技术，有效去除牙齿表面的色素沉积，提升牙齿亮度。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牙齿贴面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采用牙齿贴面技术，改善牙齿形状、大小和颜色，使笑容更加美观。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牙齿矫正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通过隐形矫正、传统矫正等方式，调整牙齿排列，优化咬合关系，提升面部美观度。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牙齿美容修复技术应用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面部轮廓分析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运用3D面部扫描技术，精准分析客户面部轮廓特点，为个性化治疗方案提供依据。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注射美容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通过注射肉毒素、玻尿酸等生物材料，实现面部轮廓的优化和抗衰老效果。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激光治疗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利用激光技术刺激皮肤胶原蛋白再生，改善皮肤质地，减少皱纹和色斑。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面部轮廓优化及抗衰老治疗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需求沟通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与客户深入沟通，了解其需求和期望，制定个性化的治疗方案。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综合口腔健康和面部美学因素，为客户设计独特的治疗方案。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治疗实施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由专业医生和美容师组成的团队，按照设计方案进行治疗实施。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跟踪服务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定期跟踪治疗效果，及时调整方案，确保客户满意度的持续提升。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个性化定制服务流程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技术支持与培训体系建设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6167" r="261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口腔医院与美容院共同组建由口腔医学、美容医学、营养学等多领域专家组成的团队，为合作提供全方位技术支持。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专家团队组建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建立线上技术支持平台，实现远程会诊、病例讨论、技术交流等功能，确保合作双方在技术层面保持紧密联系。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技术支持网络搭建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专家团队组建及技术支持网络搭建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培训课程设置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结合双方业务领域，设置包括口腔医学基础知识、美容技术操作规范、客户服务沟通技巧等在内的培训课程。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培训实施与考核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采用线上线下相结合的培训方式，确保员工全面掌握所需技能。培训结束后进行考核，评估培训效果。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针对口腔医院和美容院员工的不同专业背景，进行详细的培训需求分析，制定个性化的培训计划。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员工培训计划制定和实施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https://d.book118.com/746024001132010050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2024-09-15T21:07:56.080</cp:lastPrinted>
  <dcterms:created xsi:type="dcterms:W3CDTF">2024-09-15T13:07:56Z</dcterms:created>
  <dcterms:modified xsi:type="dcterms:W3CDTF">2024-09-15T13:07:58Z</dcterms:modified>
</cp:coreProperties>
</file>