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6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358EA-025F-4565-ABEB-DADE280CB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B3202-74E4-4B2D-8986-7F138A9BA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EA23E-8FCF-4E3B-BA25-D33771604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AE324-3664-4E1B-B129-0CE199DD7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169D8F-7D9F-4C68-AA2C-721D2B5A4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97292E-2A63-4937-B4BE-108E3D810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6E679C-BB44-4201-8CFF-7E5BDC945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104EC-A91D-4D56-812A-782D32CDC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3A664-5372-433B-A892-0002127FB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24227-8C4E-431E-80B2-00C302A5F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E23C7-CED3-4B5B-B1FF-BF18CCA41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01" r:id="rId2"/>
    <p:sldLayoutId id="2147484602" r:id="rId3"/>
    <p:sldLayoutId id="2147484603" r:id="rId4"/>
    <p:sldLayoutId id="2147484604" r:id="rId5"/>
    <p:sldLayoutId id="2147484605" r:id="rId6"/>
    <p:sldLayoutId id="2147484606" r:id="rId7"/>
    <p:sldLayoutId id="2147484607" r:id="rId8"/>
    <p:sldLayoutId id="2147484608" r:id="rId9"/>
    <p:sldLayoutId id="2147484609" r:id="rId10"/>
    <p:sldLayoutId id="21474846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12" Type="http://schemas.openxmlformats.org/officeDocument/2006/relationships/tags" Target="../tags/tag304.xml" /><Relationship Id="rId13" Type="http://schemas.openxmlformats.org/officeDocument/2006/relationships/tags" Target="../tags/tag305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2" Type="http://schemas.openxmlformats.org/officeDocument/2006/relationships/tags" Target="../tags/tag306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tags" Target="../tags/tag3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8.xml" /><Relationship Id="rId3" Type="http://schemas.openxmlformats.org/officeDocument/2006/relationships/tags" Target="../tags/tag319.xml" /><Relationship Id="rId4" Type="http://schemas.openxmlformats.org/officeDocument/2006/relationships/tags" Target="../tags/tag320.xml" /><Relationship Id="rId5" Type="http://schemas.openxmlformats.org/officeDocument/2006/relationships/tags" Target="../tags/tag3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2.xml" /><Relationship Id="rId3" Type="http://schemas.openxmlformats.org/officeDocument/2006/relationships/tags" Target="../tags/tag323.xml" /><Relationship Id="rId4" Type="http://schemas.openxmlformats.org/officeDocument/2006/relationships/tags" Target="../tags/tag3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12" Type="http://schemas.openxmlformats.org/officeDocument/2006/relationships/tags" Target="../tags/tag335.xml" /><Relationship Id="rId13" Type="http://schemas.openxmlformats.org/officeDocument/2006/relationships/tags" Target="../tags/tag336.xml" /><Relationship Id="rId14" Type="http://schemas.openxmlformats.org/officeDocument/2006/relationships/tags" Target="../tags/tag337.xml" /><Relationship Id="rId15" Type="http://schemas.openxmlformats.org/officeDocument/2006/relationships/tags" Target="../tags/tag338.xml" /><Relationship Id="rId16" Type="http://schemas.openxmlformats.org/officeDocument/2006/relationships/tags" Target="../tags/tag339.xml" /><Relationship Id="rId17" Type="http://schemas.openxmlformats.org/officeDocument/2006/relationships/tags" Target="../tags/tag340.xml" /><Relationship Id="rId18" Type="http://schemas.openxmlformats.org/officeDocument/2006/relationships/tags" Target="../tags/tag341.xml" /><Relationship Id="rId19" Type="http://schemas.openxmlformats.org/officeDocument/2006/relationships/tags" Target="../tags/tag342.xml" /><Relationship Id="rId2" Type="http://schemas.openxmlformats.org/officeDocument/2006/relationships/tags" Target="../tags/tag325.xml" /><Relationship Id="rId20" Type="http://schemas.openxmlformats.org/officeDocument/2006/relationships/tags" Target="../tags/tag343.xml" /><Relationship Id="rId21" Type="http://schemas.openxmlformats.org/officeDocument/2006/relationships/tags" Target="../tags/tag344.xml" /><Relationship Id="rId22" Type="http://schemas.openxmlformats.org/officeDocument/2006/relationships/tags" Target="../tags/tag345.xml" /><Relationship Id="rId23" Type="http://schemas.openxmlformats.org/officeDocument/2006/relationships/tags" Target="../tags/tag346.xml" /><Relationship Id="rId24" Type="http://schemas.openxmlformats.org/officeDocument/2006/relationships/tags" Target="../tags/tag347.xml" /><Relationship Id="rId25" Type="http://schemas.openxmlformats.org/officeDocument/2006/relationships/tags" Target="../tags/tag348.xml" /><Relationship Id="rId26" Type="http://schemas.openxmlformats.org/officeDocument/2006/relationships/tags" Target="../tags/tag349.xml" /><Relationship Id="rId27" Type="http://schemas.openxmlformats.org/officeDocument/2006/relationships/tags" Target="../tags/tag350.xml" /><Relationship Id="rId28" Type="http://schemas.openxmlformats.org/officeDocument/2006/relationships/tags" Target="../tags/tag351.xml" /><Relationship Id="rId29" Type="http://schemas.openxmlformats.org/officeDocument/2006/relationships/tags" Target="../tags/tag352.xml" /><Relationship Id="rId3" Type="http://schemas.openxmlformats.org/officeDocument/2006/relationships/tags" Target="../tags/tag326.xml" /><Relationship Id="rId30" Type="http://schemas.openxmlformats.org/officeDocument/2006/relationships/tags" Target="../tags/tag353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2.xml" /><Relationship Id="rId11" Type="http://schemas.openxmlformats.org/officeDocument/2006/relationships/tags" Target="../tags/tag363.xml" /><Relationship Id="rId12" Type="http://schemas.openxmlformats.org/officeDocument/2006/relationships/tags" Target="../tags/tag364.xml" /><Relationship Id="rId13" Type="http://schemas.openxmlformats.org/officeDocument/2006/relationships/tags" Target="../tags/tag365.xml" /><Relationship Id="rId2" Type="http://schemas.openxmlformats.org/officeDocument/2006/relationships/tags" Target="../tags/tag354.xml" /><Relationship Id="rId3" Type="http://schemas.openxmlformats.org/officeDocument/2006/relationships/tags" Target="../tags/tag355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tags" Target="../tags/tag360.xml" /><Relationship Id="rId9" Type="http://schemas.openxmlformats.org/officeDocument/2006/relationships/tags" Target="../tags/tag36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241420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农家乐设计效果图田园风格绿化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A CLICK TO UNLIMITED POSSIBILITES,a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20A CLICK TO UNLIMITED POSSIBILITES.A CLICK TO UNLIMITED POSSIBILITES.A CLICK TO UNLIMITED POSSIBILITES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A CLICK TO UNLIMITED POSSIBILITES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农家乐设计概述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农家乐设计要素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田园风格绿化设计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农家乐绿化设计的未来趋势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农家乐绿化设计实例分析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农家乐设计概述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农家乐的定义和特点</a:t>
            </a:r>
            <a:endParaRPr lang="zh-CN" altLang="en-US"/>
          </a:p>
        </p:txBody>
      </p:sp>
      <p:sp>
        <p:nvSpPr>
          <p:cNvPr id="1049700" name="矩形 3"/>
          <p:cNvSpPr/>
          <p:nvPr>
            <p:custDataLst>
              <p:tags r:id="rId2"/>
            </p:custDataLst>
          </p:nvPr>
        </p:nvSpPr>
        <p:spPr>
          <a:xfrm>
            <a:off x="1391850" y="2152542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矩形 13"/>
          <p:cNvSpPr/>
          <p:nvPr>
            <p:custDataLst>
              <p:tags r:id="rId3"/>
            </p:custDataLst>
          </p:nvPr>
        </p:nvSpPr>
        <p:spPr>
          <a:xfrm>
            <a:off x="838200" y="2152542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文本框 4"/>
          <p:cNvSpPr txBox="1"/>
          <p:nvPr>
            <p:custDataLst>
              <p:tags r:id="rId4"/>
            </p:custDataLst>
          </p:nvPr>
        </p:nvSpPr>
        <p:spPr>
          <a:xfrm>
            <a:off x="1678048" y="228001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定义：农家乐是一种以乡村自然风光和人文景观为背景，以农家生活为特色的休闲旅游方式。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39"/>
          <p:cNvSpPr/>
          <p:nvPr>
            <p:custDataLst>
              <p:tags r:id="rId5"/>
            </p:custDataLst>
          </p:nvPr>
        </p:nvSpPr>
        <p:spPr>
          <a:xfrm>
            <a:off x="1391850" y="3909725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矩形 5"/>
          <p:cNvSpPr/>
          <p:nvPr>
            <p:custDataLst>
              <p:tags r:id="rId6"/>
            </p:custDataLst>
          </p:nvPr>
        </p:nvSpPr>
        <p:spPr>
          <a:xfrm>
            <a:off x="838200" y="3909725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037827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特点：农家乐注重自然、生态、环保，以乡村文化为灵魂，以农家生活为特色，以乡村旅游为载体，以休闲度假为主要目的。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田园风格的设计理念</a:t>
            </a:r>
            <a:endParaRPr lang="zh-CN" altLang="en-US"/>
          </a:p>
        </p:txBody>
      </p:sp>
      <p:sp>
        <p:nvSpPr>
          <p:cNvPr id="104975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色彩搭配：以自然色调为主，如绿色、棕色等，营造宁静、温馨的氛围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回归自然：以自然元素为主，营造清新、自然的氛围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简约舒适：注重空间的舒适度和实用性，不过度装饰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材质选择：多采用木质、石材等天然材质，体现自然质感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绿化的重要性</a:t>
            </a:r>
            <a:endParaRPr lang="zh-CN" altLang="en-US"/>
          </a:p>
        </p:txBody>
      </p:sp>
      <p:sp>
        <p:nvSpPr>
          <p:cNvPr id="104982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2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2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提升环境质量：绿化可以净化空气，减少噪音，改善环境质量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3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3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3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营造舒适氛围：绿化可以营造宜人的环境，让人们感到放松和舒适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3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增加景观美感：绿化可以增加景观美感，提升农家乐的吸引力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4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促进生态平衡：绿化可以促进生态平衡，保护自然环境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农家乐设计要素</a:t>
            </a:r>
            <a:endParaRPr lang="zh-CN" altLang="en-US"/>
          </a:p>
        </p:txBody>
      </p:sp>
      <p:sp>
        <p:nvSpPr>
          <p:cNvPr id="10498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建筑风格设计</a:t>
            </a:r>
            <a:endParaRPr lang="zh-CN" altLang="en-US"/>
          </a:p>
        </p:txBody>
      </p:sp>
      <p:sp>
        <p:nvSpPr>
          <p:cNvPr id="10500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传统与现代的融合：在建筑设计中融入传统元素，同时注重现代审美，打造出具有独特魅力的农家乐建筑风格。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材质选择：选用自然、环保的材质，如木材、石材等，营造出与自然环境相融合的建筑风格。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色彩搭配：运用自然的色彩搭配，如绿色、棕色等，营造出清新、自然的氛围。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细节处理：注重建筑的细节处理，如门窗、檐口等，打造出精致、细腻的建筑风格。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室内装饰设计</a:t>
            </a:r>
            <a:endParaRPr lang="zh-CN" altLang="en-US"/>
          </a:p>
        </p:txBody>
      </p:sp>
      <p:sp>
        <p:nvSpPr>
          <p:cNvPr id="105013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色彩搭配：以自然、清新、舒适的色彩为主，如绿色、蓝色等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家具选择：采用木质或竹质家具，体现自然风格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墙面装饰：可选用自然元素，如石头、木条等，增加空间感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地面铺设：选用防滑、耐磨的材料，如石板、木地板等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室外环境设计</a:t>
            </a:r>
            <a:endParaRPr lang="zh-CN" altLang="en-US"/>
          </a:p>
        </p:txBody>
      </p:sp>
      <p:sp>
        <p:nvSpPr>
          <p:cNvPr id="10502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20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0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绿化植被：选择当地特色植物，打造自然景观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2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0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1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休闲设施：设置户外座椅、凉亭、秋千等，提供休闲空间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2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21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道路设计：采用石板、鹅卵石等材质，营造古朴氛围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21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灯光照明：使用柔和的灯光，营造温馨舒适的氛围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绿植选择与布局</a:t>
            </a:r>
            <a:endParaRPr lang="zh-CN" altLang="en-US"/>
          </a:p>
        </p:txBody>
      </p:sp>
      <p:sp>
        <p:nvSpPr>
          <p:cNvPr id="105026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绿植种类选择：根据农家乐的地理位置、气候条件选择适合的绿植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6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绿植布局：合理规划绿植的位置、数量和层次，营造出自然、和谐的氛围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6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绿植养护：提供科学的养护方法，确保绿植茁壮成长，为农家乐增添生机与活力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7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绿植与建筑融合：将绿植与建筑有机结合，形成相互衬托、相得益彰的效果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田园风格绿化设计</a:t>
            </a:r>
            <a:endParaRPr lang="zh-CN" altLang="en-US"/>
          </a:p>
        </p:txBody>
      </p:sp>
      <p:sp>
        <p:nvSpPr>
          <p:cNvPr id="10503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4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绿植选择与搭配</a:t>
            </a:r>
            <a:endParaRPr lang="zh-CN" altLang="en-US"/>
          </a:p>
        </p:txBody>
      </p:sp>
      <p:sp>
        <p:nvSpPr>
          <p:cNvPr id="105049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9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0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0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0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0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0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1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1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1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1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1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2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2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2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2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2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3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3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绿植种类选择：根据农家乐的地理位置、气候条件选择适合的绿植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3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绿植养护管理：提供绿植的养护建议和方法，确保绿植的健康生长和长期保持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3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绿植布局设计：合理规划绿植的位置和分布，使整个农家乐看起来更加协调、美观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3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绿植色彩搭配：通过不同色彩的绿植搭配，营造出清新、自然的氛围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5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绿化布局与层次感</a:t>
            </a:r>
            <a:endParaRPr lang="zh-CN" altLang="en-US"/>
          </a:p>
        </p:txBody>
      </p:sp>
      <p:sp>
        <p:nvSpPr>
          <p:cNvPr id="10505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5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绿化布局：采用自然式、规则式或混合式布局，根据地形、气候等条件进行合理规划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8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5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5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层次感：通过植物的高低、疏密、色彩等因素营造出丰富的层次感，使空间更加立体、生动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5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5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植物选择：选用当地适生的植物，注重季相变化和色彩搭配，营造四季皆宜的绿化效果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5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景观小品：结合绿化布局，设置适当的景观小品，如花坛、座椅、灯具等，提升绿化品质和观赏性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0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https://d.book118.com/746024142004010103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2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Wingdings</vt:lpstr>
      <vt:lpstr>Office Theme</vt:lpstr>
      <vt:lpstr>农家乐设计效果图田园风格绿化</vt:lpstr>
      <vt:lpstr>目录</vt:lpstr>
      <vt:lpstr>添加章节标题</vt:lpstr>
      <vt:lpstr>农家乐设计概述</vt:lpstr>
      <vt:lpstr>农家乐的定义和特点</vt:lpstr>
      <vt:lpstr>田园风格的设计理念</vt:lpstr>
      <vt:lpstr>绿化的重要性</vt:lpstr>
      <vt:lpstr>农家乐设计要素</vt:lpstr>
      <vt:lpstr>建筑风格设计</vt:lpstr>
      <vt:lpstr>室内装饰设计</vt:lpstr>
      <vt:lpstr>室外环境设计</vt:lpstr>
      <vt:lpstr>绿植选择与布局</vt:lpstr>
      <vt:lpstr>田园风格绿化设计</vt:lpstr>
      <vt:lpstr>绿植选择与搭配</vt:lpstr>
      <vt:lpstr>绿化布局与层次感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2024-09-28T01:54:00.274</cp:lastPrinted>
  <dcterms:created xsi:type="dcterms:W3CDTF">2024-09-27T17:54:00Z</dcterms:created>
  <dcterms:modified xsi:type="dcterms:W3CDTF">2024-09-27T17:54:02Z</dcterms:modified>
</cp:coreProperties>
</file>