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1CD67-0A63-4FF8-96ED-DC5E0BE82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4633F-CDD0-492C-9703-802B7CE1A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EC8BB-0073-46D7-BE30-3FEC3B6EA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549689-35A5-4763-B58B-03B7A2F05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33D0EF-D499-4F4B-94EC-BFEA3C561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6BC947-1267-4DB4-A153-BBC1DB024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D1122F-1CF7-44CA-A2F2-E2823C9F1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C1696-1C72-4741-96A8-3D7CC16E8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912BEF-73BF-4D4A-8F81-F8CA7EF4B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63DE0-128A-46FA-ABD3-3D88657D2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C5EF6-4BCD-4624-8A02-67B685168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02520311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重症患者居家护理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重症患者居家护理概述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重症患者居家护理的核心技能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重症患者居家护理的注意事项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重症患者居家护理的挑战与解决方案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重症患者居家护理的案例研究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重症患者居家护理概述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58" r="16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重症患者居家护理是指在患者家中进行的医疗护理服务，主要针对病情较重、需要密切监测和特殊护理的患者。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个性化、专业性、全面性、家庭参与性。根据患者的具体情况，提供针对性的护理方案，由专业医护人员进行指导，同时家庭成员或照护者参与其中，共同照顾患者。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让患者在熟悉的环境中接受治疗，减少医院感染的风险，提高生活质量。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875" r="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208" r="10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节约医疗资源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家庭护理可以减轻家庭成员的照护负担，让他们有更多的时间和精力关注家庭其他成员的需求。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将医疗资源分散到社区和家庭，减轻医院的负担，优化医疗资源配置。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重症患者居家护理的重要性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重症患者居家护理起源于二战后的美国，当时为了满足大量伤员康复的需要，家庭护理服务逐渐兴起。随着医疗技术的进步和社会老龄化的加剧，重症患者居家护理逐渐成为医疗保健体系的重要组成部分。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随着科技的进步和医疗模式的转变，重症患者居家护理将更加注重个性化、专业化和全面化。未来，随着远程医疗、智能家居等技术的发展，重症患者居家护理将更加便捷、高效和智能化。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重症患者居家护理的历史与发展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重症患者居家护理的核心技能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包括饮食、清洁、穿脱衣物等方面的护理，确保患者日常生活的舒适与卫生。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476" b="1247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184" b="13184"/>
          <a:stretch>
            <a:fillRect/>
          </a:stretch>
        </p:blipFill>
        <p:spPr>
          <a:xfrm>
            <a:off x="5146546" y="1536628"/>
            <a:ext cx="1898907" cy="1898908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基础生活照料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为患者提供安静、舒适的睡眠环境，指导其保持正确的睡姿，以提高睡眠质量。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协助患者进行大小便，及时更换尿布或处理排泄物，保持患者身体清洁。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日常生活护理技能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关注患者的情绪变化，给予关心、安慰和支持，帮助其树立战胜疾病的信心。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倾听患者的诉求，解答其困惑，减轻其心理压力，促进其心理健康。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与患者家属进行沟通，指导其给予患者更多的关爱与陪伴，共同促进患者的康复。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740" b="267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紧急情况处理技能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急救知识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掌握基本的急救技能，如心肺复苏、止血等，以便在紧急情况下进行自救或互救。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应对突发状况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熟悉常见突发状况的处理方法，如癫痫发作、呼吸困难等，确保患者安全。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及时就医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在遇到无法处理的情况时，应迅速将患者送往医院进行救治，以免延误病情。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语言康复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针对有语言障碍的患者，进行语言康复训练，帮助其恢复语言表达能力。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功能训练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根据患者的具体情况，指导其进行适当的肢体功能训练，促进肢体功能的恢复。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对有认知障碍的患者进行认知训练，提高其认知能力，改善生活质量。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2042" b="20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重症患者居家护理的注意事项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清除家中可能导致跌倒、绊倒或其他意外的障碍物，确保地面干燥、无积水。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确保居住环境安全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250" r="242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定期开窗通风，保持室内空气流通；定期清洗和消毒患者接触的物品和表面。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确保患者使用合适的家具和设备，如防滑垫、扶手等，以降低跌倒风险。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避免意外伤害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https://d.book118.com/746025203114010055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2024-09-22T23:36:26.694</cp:lastPrinted>
  <dcterms:created xsi:type="dcterms:W3CDTF">2024-09-22T15:36:26Z</dcterms:created>
  <dcterms:modified xsi:type="dcterms:W3CDTF">2024-09-22T15:36:28Z</dcterms:modified>
</cp:coreProperties>
</file>