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A4ACB-A7E8-43C5-8582-A187BEBB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195CB-F8DE-4DD3-960A-1BA7C25FB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D9869-0744-47AB-A2A4-BFB3FAB34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20F68-07D0-4D8C-A897-F58509753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1547A-E072-4FEB-AF8C-E35468E52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25039-EE7B-465A-848A-7E22A8C86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95718-3B31-4B2F-B366-9A980571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79DE4-9965-49A4-ADCB-2C57DCD08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01581-D60C-46E6-94F9-A14E2EDF0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3B69F-1CB9-4F28-8F0A-C375FA7C2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4417B-6843-490C-87C9-76C4FBDC7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2521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卵巢癌自我护理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卵巢癌自我护理的重要性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卵巢癌自我护理的基本原则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卵巢癌自我护理的具体措施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卵巢癌自我护理中需要注意的问题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加深对卵巢癌的了解，包括症状、诊断、治疗等方面。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604" b="1860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提供卵巢癌患者在日常生活中自我护理的指导和建议。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通过自我护理，减轻症状，提高生活质量。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87" r="888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87" r="1408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卵巢癌概述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卵巢癌是一种发生在卵巢的恶性肿瘤，是女性常见的生殖系统癌症之一。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通过医学影像学检查、血液检查和活检等方法进行诊断。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早期卵巢癌通常没有明显症状，随着病情发展，可能出现腹部胀痛、消化系统问题、疲劳等症状。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卵巢癌的治疗通常包括手术、化疗和放疗等方法，根据病情和患者情况制定个性化治疗方案。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卵巢癌自我护理的重要性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通过自我护理，如热敷、按摩等方法，可以缓解卵巢癌引起的腹痛、腹胀等不适，提高生活质量。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缓解疼痛和不适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积极的自我护理有助于患者调整心态，减轻焦虑、抑郁等负面情绪，保持积极乐观的态度。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改善心理状态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2" r="22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自我护理不仅包括身体上的照顾，还包括积极参与社交活动，与亲朋好友交流，分享经验和感受，从而获得更多的支持和帮助。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促进社交活动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692" b="96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延缓病情恶化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及时发现并处理并发症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通过自我护理，患者可以及时发现并处理可能出现的并发症，如感染、肠梗阻等，避免病情进一步恶化。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调整生活习惯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良好的生活习惯有助于延缓病情恶化，如保持充足的睡眠、合理的饮食、适当的运动等。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积极配合治疗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自我护理是治疗的重要辅助手段，患者通过积极配合医生的治疗方案，可以提高治疗效果，延缓病情恶化。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良好的心态有助于增强免疫力，患者应保持积极乐观的态度，减轻压力和焦虑。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合理的饮食是增强免疫力的关键，患者应保持营养均衡，多摄入富含蛋白质、维生素和矿物质的食物。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适当的运动可以增强体质，提高免疫力，患者可以选择散步、瑜伽等低强度运动方式。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增强身体免疫力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卵巢癌自我护理的基本原则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根据个人身体状况，选择适合的运动方式，如散步、瑜伽、游泳等，有助于提高身体抵抗力和促进新陈代谢。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避免吸烟和过量饮酒，有助于减少对身体的不良刺激和降低卵巢癌复发的风险。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保证充足的睡眠时间，避免熬夜和过度劳累，有助于维持身体免疫力和内分泌平衡。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多样化饮食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摄入多种食物，包括蔬菜、水果、全谷类、优质蛋白质等，以确保身体获得全面的营养。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控制脂肪摄入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减少高脂肪食物的摄入，如油炸食品、肥肉等，以降低卵巢癌复发的风险。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增加抗氧化物质摄入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多食用富含抗氧化物质的食物，如深色蔬菜、水果、坚果等，有助于减轻身体氧化应激反应。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均衡饮食，注重营养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与家人、朋友或专业心理咨询师交流，分享自己的感受和经历，获得情感支持和建议。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培养兴趣爱好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根据个人兴趣选择适合的活动，如阅读、绘画、音乐等，有助于缓解压力和焦虑情绪。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接受现实，积极面对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正视卵巢癌的诊断和治疗过程，以积极的心态面对挑战和困难。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保持积极乐观的心态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https://d.book118.com/746025214013010104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2024-09-29T14:56:05.130</cp:lastPrinted>
  <dcterms:created xsi:type="dcterms:W3CDTF">2024-09-29T06:56:05Z</dcterms:created>
  <dcterms:modified xsi:type="dcterms:W3CDTF">2024-09-29T06:56:07Z</dcterms:modified>
</cp:coreProperties>
</file>