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0840E-46F9-4735-A810-4531491AE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E368A-AD9B-452C-9DB5-9F4F76F89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E55FE-2D9C-4618-932E-617ABF65B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6690C-1CD9-4940-B666-BDAF8A82D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8C6E2C-5E52-4AAE-B093-C4A879169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4BB99D-A30E-41F4-98C6-8AF8F6654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05ED44-1BB7-41DD-8102-0FE178F27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7431F-18AB-4409-B212-8C954C82B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89B73-47F7-4B5A-99DB-9F3971C7E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5A0DC-55E0-4A88-BAAD-3B3EAD6FE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752B4-A0B9-4CDB-87B7-903F31651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3001202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流感季节如何预防感冒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流感季节的特殊性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其他预防措施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流感季节的特殊性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流感季节通常指冬季和春季，这是流感病毒最活跃的时期。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流感季节的开始和结束时间因地区和气候而异，但通常在冬季气温下降时开始，春季气温回暖时结束。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流感季节的定义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70" r="270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168" r="301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流感病毒通过感染者的飞沫传播，当感染者咳嗽、打喷嚏或说话时，病毒会悬浮在空气中，其他人吸入后可能被感染。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流感病毒也可以通过接触被病毒污染的物品或表面，然后再触摸自己的口、鼻或眼睛来传播。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流感季节的传播途径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接种流感疫苗是预防流感的最有效方法，疫苗可以减少感染流感的风险并减轻症状的严重程度。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经常用肥皂和水洗手，或使用含有至少60%酒精的洗手液，以减少手上可能存在的病毒。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避免前往人群密集的场所，特别是如果发现有流感疫情时。保持室内通风，定期清洁和消毒家居物品表面。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避免接触感染源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保持健康的生活方式，包括充足的睡眠、均衡的饮食、适度的运动和减少压力，有助于增强免疫力，减少感染流感的机率。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加强免疫力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流感季节的预防措施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个人卫生习惯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经常用肥皂和流动水洗手，特别是在咳嗽、打喷嚏或接触公共物品后。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使用含有至少60%酒精的手部消毒液进行手部清洁，特别是在无法洗手的情况下。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定期开窗通风，保持室内空气流通，有助于减少病毒在空气中的传播。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避免在密闭环境中待太久，如无法开窗通风，可以使用空气净化器。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保持室内通风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尽量避免接触有流感症状的人，特别是高风险人群，如儿童、老人和身体虚弱者。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如果必须接触病人，应佩戴口罩并保持距离，接触后立即洗手。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93" r="81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避免接触病原体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3000" b="3000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避免去人多拥挤的场所，如商场、电影院等，减少交叉感染的风险。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在公共场所，尽量保持距离，避免与他人近距离接触。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避免拥挤场所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均衡营养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确保摄入足够的蛋白质、维生素和矿物质，多吃新鲜蔬菜、水果和全谷类食物。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适量饮水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保持充足的水分摄入，有助于维持身体正常代谢和排毒。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避免过度饮食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避免暴饮暴食，尽量少吃高糖、高脂肪和高盐的食物。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https://d.book118.com/746030012025010051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2024-09-16T20:17:20.622</cp:lastPrinted>
  <dcterms:created xsi:type="dcterms:W3CDTF">2024-09-16T12:17:20Z</dcterms:created>
  <dcterms:modified xsi:type="dcterms:W3CDTF">2024-09-16T12:17:22Z</dcterms:modified>
</cp:coreProperties>
</file>