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E9FAC-303B-40CB-B39C-55F076D61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2DA1D-78DB-4A83-A4C1-1D2C3A224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25D39-ED55-4F01-AE1D-D133A9D5C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8BF53-A50A-40F3-ADB6-4C9961D7C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37C2CE-CE12-4D1D-BF83-8519C4616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A64066-C123-4A91-A424-4E7CF9D35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5B0217-07C1-441C-9602-8367E8377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61C11-E4F4-45B1-A826-8A8D721CB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472B6-52AE-4C63-B6FD-429C8C301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86488-E525-4D6E-B926-94179B053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5A114-44DE-42F8-A6AE-5C9067150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3015314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减法策略创新产品案例分析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减法策略概述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减法策略创新产品案例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减法策略创新产品的优势与挑战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如何实施减法策略进行产品创新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减法策略概述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减法策略的定义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54963" y="1156764"/>
            <a:ext cx="7520622" cy="19465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减法策略是指通过减少产品或服务的某些功能或特性，以降低成本、提高性能或满足特定市场需求的一种创新方法。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53723" y="4220054"/>
            <a:ext cx="7520622" cy="19465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减法策略的本质是通过对产品或服务的重新定义和优化，实现差异化竞争和价值创新。</a:t>
            </a:r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27" name="Picture 27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522" r="1052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减法策略强调关注产品或服务的核心功能，通过去除非核心功能来降低成本和简化操作。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聚焦核心功能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减法策略不仅关注产品的性能，更重视用户体验的提升，通过简化设计、减少操作步骤等方式提高用户满意度。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优化用户体验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减法策略有助于企业针对特定市场或用户需求进行差异化创新，从而在竞争激烈的市场中脱颖而出。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创造竞争优势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减法策略的原理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在产品开发过程中，通过减法策略去除不必要的特性或功能，降低产品复杂度，提高用户体验。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产品简化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29" r="192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在服务行业中，减法策略可以用于简化服务流程、减少服务环节，提高服务效率和客户满意度。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针对特定市场或用户需求，通过减法策略对产品或服务进行差异化创新，满足市场细分的需求。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减法策略的应用场景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减法策略创新产品案例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案例一：简化生活用品</a:t>
            </a:r>
          </a:p>
        </p:txBody>
      </p:sp>
      <p:sp>
        <p:nvSpPr>
          <p:cNvPr id="23" name="Freeform 23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t="17096" b="17096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3" name="TextBox 43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通过减少不必要的功能和材料，提高产品的实用性和耐用性。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提高实用性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简化设计使产品更易于使用和维护，提高用户满意度。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减少冗余功能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专注于满足用户的基本需求，去除不必要的功能，使产品更加简洁和高效。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优化材料使用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选择高品质、耐用的材料，减少不必要的材料，降低产品的环境影响。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954369" y="2085975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11194" y="2400300"/>
            <a:ext cx="2500313" cy="58578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案例二：精简版软件</a:t>
            </a:r>
          </a:p>
        </p:txBody>
      </p:sp>
      <p:sp>
        <p:nvSpPr>
          <p:cNvPr id="29" name="Freeform 29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通过减少软件的功能和界面元素，提高软件的用户体验和运行效率。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简化用户界面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去除多余的界面元素，使界面更加简洁、直观，降低用户的学习成本。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优化软件性能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减少软件的功能以提高运行效率，使软件更加快速和稳定。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提高用户体验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简化设计使软件更易于使用，满足用户的基本需求，提高用户满意度。</a:t>
            </a:r>
          </a:p>
        </p:txBody>
      </p:sp>
      <p:sp>
        <p:nvSpPr>
          <p:cNvPr id="38" name="Freeform 38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941441" y="3257709"/>
            <a:ext cx="534543" cy="232601"/>
          </a:xfrm>
          <a:custGeom>
            <a:rect l="l" t="t" r="r" b="b"/>
            <a:pathLst>
              <a:path w="205" h="89">
                <a:moveTo>
                  <a:pt x="103" y="19"/>
                </a:moveTo>
                <a:cubicBezTo>
                  <a:pt x="82" y="19"/>
                  <a:pt x="62" y="12"/>
                  <a:pt x="4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67"/>
                  <a:pt x="0" y="67"/>
                  <a:pt x="0" y="67"/>
                </a:cubicBezTo>
                <a:cubicBezTo>
                  <a:pt x="0" y="79"/>
                  <a:pt x="10" y="89"/>
                  <a:pt x="22" y="89"/>
                </a:cubicBezTo>
                <a:cubicBezTo>
                  <a:pt x="183" y="89"/>
                  <a:pt x="183" y="89"/>
                  <a:pt x="183" y="89"/>
                </a:cubicBezTo>
                <a:cubicBezTo>
                  <a:pt x="195" y="89"/>
                  <a:pt x="205" y="79"/>
                  <a:pt x="205" y="67"/>
                </a:cubicBezTo>
                <a:cubicBezTo>
                  <a:pt x="205" y="0"/>
                  <a:pt x="205" y="0"/>
                  <a:pt x="205" y="0"/>
                </a:cubicBezTo>
                <a:cubicBezTo>
                  <a:pt x="158" y="0"/>
                  <a:pt x="158" y="0"/>
                  <a:pt x="158" y="0"/>
                </a:cubicBezTo>
                <a:cubicBezTo>
                  <a:pt x="143" y="12"/>
                  <a:pt x="124" y="19"/>
                  <a:pt x="103" y="1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941441" y="2961291"/>
            <a:ext cx="534543" cy="307467"/>
          </a:xfrm>
          <a:custGeom>
            <a:rect l="l" t="t" r="r" b="b"/>
            <a:pathLst>
              <a:path w="205" h="118">
                <a:moveTo>
                  <a:pt x="183" y="42"/>
                </a:moveTo>
                <a:cubicBezTo>
                  <a:pt x="180" y="42"/>
                  <a:pt x="180" y="42"/>
                  <a:pt x="180" y="42"/>
                </a:cubicBezTo>
                <a:cubicBezTo>
                  <a:pt x="154" y="42"/>
                  <a:pt x="154" y="42"/>
                  <a:pt x="154" y="42"/>
                </a:cubicBezTo>
                <a:cubicBezTo>
                  <a:pt x="154" y="22"/>
                  <a:pt x="154" y="22"/>
                  <a:pt x="154" y="22"/>
                </a:cubicBezTo>
                <a:cubicBezTo>
                  <a:pt x="154" y="10"/>
                  <a:pt x="144" y="0"/>
                  <a:pt x="132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61" y="0"/>
                  <a:pt x="51" y="10"/>
                  <a:pt x="51" y="22"/>
                </a:cubicBezTo>
                <a:cubicBezTo>
                  <a:pt x="51" y="42"/>
                  <a:pt x="51" y="42"/>
                  <a:pt x="51" y="42"/>
                </a:cubicBezTo>
                <a:cubicBezTo>
                  <a:pt x="25" y="42"/>
                  <a:pt x="25" y="42"/>
                  <a:pt x="25" y="42"/>
                </a:cubicBezTo>
                <a:cubicBezTo>
                  <a:pt x="22" y="42"/>
                  <a:pt x="22" y="42"/>
                  <a:pt x="22" y="42"/>
                </a:cubicBezTo>
                <a:cubicBezTo>
                  <a:pt x="10" y="42"/>
                  <a:pt x="0" y="52"/>
                  <a:pt x="0" y="64"/>
                </a:cubicBezTo>
                <a:cubicBezTo>
                  <a:pt x="0" y="101"/>
                  <a:pt x="0" y="101"/>
                  <a:pt x="0" y="101"/>
                </a:cubicBezTo>
                <a:cubicBezTo>
                  <a:pt x="54" y="101"/>
                  <a:pt x="54" y="101"/>
                  <a:pt x="54" y="101"/>
                </a:cubicBezTo>
                <a:cubicBezTo>
                  <a:pt x="67" y="112"/>
                  <a:pt x="84" y="118"/>
                  <a:pt x="103" y="118"/>
                </a:cubicBezTo>
                <a:cubicBezTo>
                  <a:pt x="121" y="118"/>
                  <a:pt x="138" y="112"/>
                  <a:pt x="151" y="101"/>
                </a:cubicBezTo>
                <a:cubicBezTo>
                  <a:pt x="205" y="101"/>
                  <a:pt x="205" y="101"/>
                  <a:pt x="205" y="101"/>
                </a:cubicBezTo>
                <a:cubicBezTo>
                  <a:pt x="205" y="64"/>
                  <a:pt x="205" y="64"/>
                  <a:pt x="205" y="64"/>
                </a:cubicBezTo>
                <a:cubicBezTo>
                  <a:pt x="205" y="52"/>
                  <a:pt x="195" y="42"/>
                  <a:pt x="183" y="42"/>
                </a:cubicBezTo>
                <a:close/>
                <a:moveTo>
                  <a:pt x="67" y="26"/>
                </a:moveTo>
                <a:cubicBezTo>
                  <a:pt x="67" y="22"/>
                  <a:pt x="67" y="22"/>
                  <a:pt x="67" y="22"/>
                </a:cubicBezTo>
                <a:cubicBezTo>
                  <a:pt x="67" y="19"/>
                  <a:pt x="70" y="17"/>
                  <a:pt x="73" y="17"/>
                </a:cubicBezTo>
                <a:cubicBezTo>
                  <a:pt x="132" y="17"/>
                  <a:pt x="132" y="17"/>
                  <a:pt x="132" y="17"/>
                </a:cubicBezTo>
                <a:cubicBezTo>
                  <a:pt x="135" y="17"/>
                  <a:pt x="138" y="19"/>
                  <a:pt x="138" y="22"/>
                </a:cubicBezTo>
                <a:cubicBezTo>
                  <a:pt x="138" y="26"/>
                  <a:pt x="138" y="26"/>
                  <a:pt x="138" y="26"/>
                </a:cubicBezTo>
                <a:cubicBezTo>
                  <a:pt x="138" y="42"/>
                  <a:pt x="138" y="42"/>
                  <a:pt x="138" y="42"/>
                </a:cubicBezTo>
                <a:cubicBezTo>
                  <a:pt x="67" y="42"/>
                  <a:pt x="67" y="42"/>
                  <a:pt x="67" y="42"/>
                </a:cubicBezTo>
                <a:lnTo>
                  <a:pt x="67" y="26"/>
                </a:lnTo>
                <a:close/>
                <a:moveTo>
                  <a:pt x="101" y="101"/>
                </a:moveTo>
                <a:cubicBezTo>
                  <a:pt x="92" y="101"/>
                  <a:pt x="85" y="94"/>
                  <a:pt x="85" y="86"/>
                </a:cubicBezTo>
                <a:cubicBezTo>
                  <a:pt x="85" y="77"/>
                  <a:pt x="92" y="70"/>
                  <a:pt x="101" y="70"/>
                </a:cubicBezTo>
                <a:cubicBezTo>
                  <a:pt x="110" y="70"/>
                  <a:pt x="117" y="77"/>
                  <a:pt x="117" y="86"/>
                </a:cubicBezTo>
                <a:cubicBezTo>
                  <a:pt x="117" y="94"/>
                  <a:pt x="110" y="101"/>
                  <a:pt x="101" y="1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案例三：极简主义服装品牌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通过减少服装的装饰和图案，突出服装的剪裁和面料质量。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强调环保和可持续性，采用环保材料和生产方式，降低对环境的负面影响。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简约设计风格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强调服装的线条和剪裁，去除多余的装饰和图案，使服装更加简洁和优雅。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高品质面料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选择高品质、舒适的面料，注重面料的质地和手感，提高服装的品质感。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减法策略创新产品的优势与挑战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https://d.book118.com/746030153142010042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2024-09-10T03:18:15.045</cp:lastPrinted>
  <dcterms:created xsi:type="dcterms:W3CDTF">2024-09-09T19:18:15Z</dcterms:created>
  <dcterms:modified xsi:type="dcterms:W3CDTF">2024-09-09T19:18:17Z</dcterms:modified>
</cp:coreProperties>
</file>