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0739A1-6E74-44AA-9A1D-7B6AC7A63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A7C0FB-8396-4C28-A921-77EAA8E35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D213A9-5430-4D8B-A087-3C3C8242E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788595-FAA3-47F6-836A-18ADF18E08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D12DEE-E317-4780-99B0-45A726A65A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29FCFB-B74A-49F3-ADA5-890B6BCF58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2FC116-78D0-47DD-841F-343998B394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41D90A-2A4C-4F29-8FC8-56DB55383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43D1A-FB35-4AFC-82AE-A720E2E34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DCBA5-FDDD-4598-B1D2-A2D022BA3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3896F-2D9A-4CE0-AD7D-DD3F86843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031103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智能材料的自适应行为与智能系统集成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智能材料自适应行为概述
 智能材料体系分类与特点
 智能材料自适应行为机制
 智能材料自适应行为实例
 智能材料自适应行为评价
 智能系统集成概念与内涵
 智能材料与智能系统集成途径
 智能材料自适应行为与智能系统集成意义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智能材料自适应行为概述</a:t>
            </a:r>
          </a:p>
        </p:txBody>
      </p:sp>
      <p:sp>
        <p:nvSpPr>
          <p:cNvPr id="3" name="Subtitle 2"/>
          <p:cNvSpPr>
            <a:spLocks noGrp="1"/>
          </p:cNvSpPr>
          <p:nvPr>
            <p:ph type="subTitle" idx="1"/>
          </p:nvPr>
        </p:nvSpPr>
        <p:spPr/>
        <p:txBody>
          <a:bodyPr/>
          <a:lstStyle/>
          <a:p>
            <a:r>
              <a:t>智能材料的自适应行为与智能系统集成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智能材料自适应行为概述</a:t>
            </a:r>
          </a:p>
        </p:txBody>
      </p:sp>
      <p:sp>
        <p:nvSpPr>
          <p:cNvPr id="3" name="Text Placeholder 2"/>
          <p:cNvSpPr>
            <a:spLocks noGrp="1"/>
          </p:cNvSpPr>
          <p:nvPr>
            <p:ph type="body" idx="1"/>
          </p:nvPr>
        </p:nvSpPr>
        <p:spPr/>
        <p:txBody>
          <a:bodyPr/>
          <a:lstStyle/>
          <a:p>
            <a:r>
              <a:t>智能材料的自适应行为</a:t>
            </a:r>
          </a:p>
        </p:txBody>
      </p:sp>
      <p:sp>
        <p:nvSpPr>
          <p:cNvPr id="4" name="Content Placeholder 3"/>
          <p:cNvSpPr>
            <a:spLocks noGrp="1"/>
          </p:cNvSpPr>
          <p:nvPr>
            <p:ph sz="half" idx="2"/>
          </p:nvPr>
        </p:nvSpPr>
        <p:spPr/>
        <p:txBody>
          <a:bodyPr/>
          <a:lstStyle/>
          <a:p>
            <a:r>
              <a:t>1. 自适应行为的概念：智能材料能够根据环境或输入信号的变化而改变其物理或化学性质，以实现特定功能或任务。</a:t>
            </a:r>
          </a:p>
          <a:p>
            <a:r>
              <a:t>2. 自适应行为的类型：智能材料的自适应行为可以分为两大类：主动自适应和被动自适应。主动自适应是指智能材料能够主动感知、分析和响应环境变化，并做出相应调整。被动自适应是指智能材料能够被动地响应环境变化，改变其自身状态或属性。</a:t>
            </a:r>
          </a:p>
          <a:p>
            <a:r>
              <a:t>3. 自适应行为的应用：智能材料的自适应行为具有广泛的应用前景，包括航空航天、医疗保健、汽车工业、建筑工程和消费电子等领域。例如，在航空航天领域，智能材料可用于制造自适应飞行器，实现飞行性能的优化；在医疗保健领域，智能材料可用于制造智能药物输送系统，实现药物的精准输送和释放；在汽车工业领域，智能材料可用于制造自适应悬挂系统，提高车辆的舒适性和安全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智能材料自适应行为概述</a:t>
            </a:r>
          </a:p>
        </p:txBody>
      </p:sp>
      <p:sp>
        <p:nvSpPr>
          <p:cNvPr id="3" name="Text Placeholder 2"/>
          <p:cNvSpPr>
            <a:spLocks noGrp="1"/>
          </p:cNvSpPr>
          <p:nvPr>
            <p:ph type="body" idx="1"/>
          </p:nvPr>
        </p:nvSpPr>
        <p:spPr/>
        <p:txBody>
          <a:bodyPr/>
          <a:lstStyle/>
          <a:p>
            <a:r>
              <a:t>智能材料的自适应行为的实现机制</a:t>
            </a:r>
          </a:p>
        </p:txBody>
      </p:sp>
      <p:sp>
        <p:nvSpPr>
          <p:cNvPr id="4" name="Content Placeholder 3"/>
          <p:cNvSpPr>
            <a:spLocks noGrp="1"/>
          </p:cNvSpPr>
          <p:nvPr>
            <p:ph sz="half" idx="2"/>
          </p:nvPr>
        </p:nvSpPr>
        <p:spPr/>
        <p:txBody>
          <a:bodyPr/>
          <a:lstStyle/>
          <a:p>
            <a:r>
              <a:t>1. 物理机制：智能材料的自适应行为可以通过多种物理机制实现，包括压电效应、热释电效应、光致变色效应、磁致变色效应等。压电效应是指材料在受到机械应力时产生电效应或电场时产生机械效应。热释电效应是指材料在温度变化时产生电效应或电场时产生温度变化。光致变色效应是指材料在光照条件下改变其颜色或光学性质。磁致变色效应是指材料在磁场作用下改变其颜色或光学性质。</a:t>
            </a:r>
          </a:p>
          <a:p>
            <a:r>
              <a:t>2. 化学机制：智能材料的自适应行为也可以通过化学机制实现，包括酸碱反应、氧化还原反应、分子重排等。酸碱反应是指酸性物质与碱性物质发生化学反应，生成新的物质。氧化还原反应是指物质失去或得到电子，改变其氧化态的过程。分子重排是指分子内部原子或基团的重新排列，导致分子结构和性质的变化。</a:t>
            </a:r>
          </a:p>
          <a:p>
            <a:r>
              <a:t>3. 生物机制：智能材料的自适应行为还可以通过生物机制实现，包括酶催化反应、受体-配体相互作用、基因表达调控等。酶催化反应是指酶催化底物发生化学反应，生成产物。受体-配体相互作用是指受体与配体之间的特异性结合，导致信号转导和细胞反应。基因表达调控是指通过调节基因的表达来控制蛋白质的合成，从而改变细胞的功能和性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智能材料体系分类与特点</a:t>
            </a:r>
          </a:p>
        </p:txBody>
      </p:sp>
      <p:sp>
        <p:nvSpPr>
          <p:cNvPr id="3" name="Subtitle 2"/>
          <p:cNvSpPr>
            <a:spLocks noGrp="1"/>
          </p:cNvSpPr>
          <p:nvPr>
            <p:ph type="subTitle" idx="1"/>
          </p:nvPr>
        </p:nvSpPr>
        <p:spPr/>
        <p:txBody>
          <a:bodyPr/>
          <a:lstStyle/>
          <a:p>
            <a:r>
              <a:t>智能材料的自适应行为与智能系统集成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智能材料体系分类与特点</a:t>
            </a:r>
          </a:p>
        </p:txBody>
      </p:sp>
      <p:sp>
        <p:nvSpPr>
          <p:cNvPr id="3" name="Text Placeholder 2"/>
          <p:cNvSpPr>
            <a:spLocks noGrp="1"/>
          </p:cNvSpPr>
          <p:nvPr>
            <p:ph type="body" idx="1"/>
          </p:nvPr>
        </p:nvSpPr>
        <p:spPr/>
        <p:txBody>
          <a:bodyPr/>
          <a:lstStyle/>
          <a:p>
            <a:r>
              <a:t>智能材料的种类</a:t>
            </a:r>
          </a:p>
        </p:txBody>
      </p:sp>
      <p:sp>
        <p:nvSpPr>
          <p:cNvPr id="4" name="Content Placeholder 3"/>
          <p:cNvSpPr>
            <a:spLocks noGrp="1"/>
          </p:cNvSpPr>
          <p:nvPr>
            <p:ph sz="half" idx="2"/>
          </p:nvPr>
        </p:nvSpPr>
        <p:spPr/>
        <p:txBody>
          <a:bodyPr/>
          <a:lstStyle/>
          <a:p>
            <a:r>
              <a:t>1. 压电材料：能将机械能转化为电能或将电能转化为机械能的材料，具有压电效应。</a:t>
            </a:r>
          </a:p>
          <a:p>
            <a:r>
              <a:t>2. 热致变色材料：在温度变化时改变颜色或透明度的材料。</a:t>
            </a:r>
          </a:p>
          <a:p>
            <a:r>
              <a:t>3. 形状记忆材料：在加热或冷却时发生可逆形状变化的材料。</a:t>
            </a:r>
          </a:p>
          <a:p>
            <a:r>
              <a:t>4. 光致变色材料：在光照射下改变颜色或透明度的材料。</a:t>
            </a:r>
          </a:p>
          <a:p>
            <a:r>
              <a:t>5. 自修复材料：能够自动修复自身损伤的材料。</a:t>
            </a:r>
          </a:p>
          <a:p>
            <a:r>
              <a:t>6. 智能凝胶：能够响应外界刺激而发生体积或形状变化的凝胶材料。</a:t>
            </a:r>
          </a:p>
        </p:txBody>
      </p:sp>
      <p:sp>
        <p:nvSpPr>
          <p:cNvPr id="5" name="Text Placeholder 4"/>
          <p:cNvSpPr>
            <a:spLocks noGrp="1"/>
          </p:cNvSpPr>
          <p:nvPr>
            <p:ph type="body" idx="3"/>
          </p:nvPr>
        </p:nvSpPr>
        <p:spPr/>
        <p:txBody>
          <a:bodyPr/>
          <a:lstStyle/>
          <a:p>
            <a:r>
              <a:t>智能材料的特点</a:t>
            </a:r>
          </a:p>
        </p:txBody>
      </p:sp>
      <p:sp>
        <p:nvSpPr>
          <p:cNvPr id="6" name="Content Placeholder 5"/>
          <p:cNvSpPr>
            <a:spLocks noGrp="1"/>
          </p:cNvSpPr>
          <p:nvPr>
            <p:ph sz="half" idx="4"/>
          </p:nvPr>
        </p:nvSpPr>
        <p:spPr/>
        <p:txBody>
          <a:bodyPr/>
          <a:lstStyle/>
          <a:p>
            <a:r>
              <a:t>1. 响应性： 智能材料能够对各种外部刺激做出可逆或不可逆的响应，例如温度、光照、电场、磁场、力、化学物质等。</a:t>
            </a:r>
          </a:p>
          <a:p>
            <a:r>
              <a:t>2. 可控性： 智能材料的响应行为可以通过外部刺激参数来控制，从而实现对材料性能的调控。</a:t>
            </a:r>
          </a:p>
          <a:p>
            <a:r>
              <a:t>3. 多功能性： 智能材料往往具有多种功能，例如压电材料既可以作为传感器，也可以作为执行器。</a:t>
            </a:r>
          </a:p>
          <a:p>
            <a:r>
              <a:t>4. 适应性： 智能材料能够适应不同的环境，例如形 状记忆材料可以在不同的温度下工作。</a:t>
            </a:r>
          </a:p>
          <a:p>
            <a:r>
              <a:t>5. 可集成性： 智能材料可以与其他材料或系统集成，从而实现更复杂的功能。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智能材料自适应行为机制</a:t>
            </a:r>
          </a:p>
        </p:txBody>
      </p:sp>
      <p:sp>
        <p:nvSpPr>
          <p:cNvPr id="3" name="Subtitle 2"/>
          <p:cNvSpPr>
            <a:spLocks noGrp="1"/>
          </p:cNvSpPr>
          <p:nvPr>
            <p:ph type="subTitle" idx="1"/>
          </p:nvPr>
        </p:nvSpPr>
        <p:spPr/>
        <p:txBody>
          <a:bodyPr/>
          <a:lstStyle/>
          <a:p>
            <a:r>
              <a:t>智能材料的自适应行为与智能系统集成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智能材料自适应行为机制</a:t>
            </a:r>
          </a:p>
        </p:txBody>
      </p:sp>
      <p:sp>
        <p:nvSpPr>
          <p:cNvPr id="3" name="Text Placeholder 2"/>
          <p:cNvSpPr>
            <a:spLocks noGrp="1"/>
          </p:cNvSpPr>
          <p:nvPr>
            <p:ph type="body" idx="1"/>
          </p:nvPr>
        </p:nvSpPr>
        <p:spPr/>
        <p:txBody>
          <a:bodyPr/>
          <a:lstStyle/>
          <a:p>
            <a:r>
              <a:t>热致变色材料的自适应行为机制</a:t>
            </a:r>
          </a:p>
        </p:txBody>
      </p:sp>
      <p:sp>
        <p:nvSpPr>
          <p:cNvPr id="4" name="Content Placeholder 3"/>
          <p:cNvSpPr>
            <a:spLocks noGrp="1"/>
          </p:cNvSpPr>
          <p:nvPr>
            <p:ph sz="half" idx="2"/>
          </p:nvPr>
        </p:nvSpPr>
        <p:spPr/>
        <p:txBody>
          <a:bodyPr/>
          <a:lstStyle/>
          <a:p>
            <a:r>
              <a:t>1. 热致变色材料的温度依赖性：热致变色材料的颜色通常会随着温度的变化而改变，这种现象称为热致变色性。在特定温度范围内，材料的颜色会发生可逆的变化，当温度上升或下降时，材料的颜色会随之发生变化。</a:t>
            </a:r>
          </a:p>
          <a:p>
            <a:r>
              <a:t>2. 热致变色材料的应用：热致变色材料具有广泛的应用，包括智能窗户、建筑立面、纺织品、电子设备和传感器等。热致变色窗户可以自动调整透光率，以适应不同的天气条件和室内环境，从而实现节能和舒适性。热致变色纺织品可以用于制作智能服装和可穿戴设备，以满足不同的穿着环境和需求。</a:t>
            </a:r>
          </a:p>
          <a:p>
            <a:r>
              <a:t>3. 热致变色材料的研发趋势：热致变色材料的研究和开发正在不断取得进展，新的材料和技术正在不断涌现。例如，近年来，基于纳米技术和微米级制造技术的热致变色材料引起了广泛的关注，这些材料具有更高的光学性能和更快的响应速度，有望在智能窗户、显示器和传感器等领域得到广泛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智能材料自适应行为机制</a:t>
            </a:r>
          </a:p>
        </p:txBody>
      </p:sp>
      <p:sp>
        <p:nvSpPr>
          <p:cNvPr id="3" name="Text Placeholder 2"/>
          <p:cNvSpPr>
            <a:spLocks noGrp="1"/>
          </p:cNvSpPr>
          <p:nvPr>
            <p:ph type="body" idx="1"/>
          </p:nvPr>
        </p:nvSpPr>
        <p:spPr/>
        <p:txBody>
          <a:bodyPr/>
          <a:lstStyle/>
          <a:p>
            <a:r>
              <a:t>压电材料的自适应行为机制</a:t>
            </a:r>
          </a:p>
        </p:txBody>
      </p:sp>
      <p:sp>
        <p:nvSpPr>
          <p:cNvPr id="4" name="Content Placeholder 3"/>
          <p:cNvSpPr>
            <a:spLocks noGrp="1"/>
          </p:cNvSpPr>
          <p:nvPr>
            <p:ph sz="half" idx="2"/>
          </p:nvPr>
        </p:nvSpPr>
        <p:spPr/>
        <p:txBody>
          <a:bodyPr/>
          <a:lstStyle/>
          <a:p>
            <a:r>
              <a:t>1. 压电材料的电场依赖性：压电材料具有将电场转化为机械应变或将机械应变转化为电场的特性，这种特性称为压电效应。在电场的作用下，压电材料会发生形变，这种形变是可逆的，当电场消失后，材料会恢复到原来的形状。</a:t>
            </a:r>
          </a:p>
          <a:p>
            <a:r>
              <a:t>2. 压电材料的应用：压电材料具有广泛的应用，包括传感器、执行器、医疗设备和能源采集等。压电传感器可以将机械应变转化为电信号，用于测量力、压力、加速度和其他物理量。压电执行器可以将电信号转化为机械运动，用于驱动微型机器、阀门和医疗器械等。</a:t>
            </a:r>
          </a:p>
          <a:p>
            <a:r>
              <a:t>3. 压电材料的研发趋势：压电材料的研究和开发正在不断取得进展，新的材料和技术正在不断涌现。例如，近年来，基于纳米技术和微米级制造技术的压电材料引起了广泛的关注，这些材料具有更高的压电性能和更快的响应速度，有望在传感器、执行器和能源采集等领域得到广泛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智能材料自适应行为实例</a:t>
            </a:r>
          </a:p>
        </p:txBody>
      </p:sp>
      <p:sp>
        <p:nvSpPr>
          <p:cNvPr id="3" name="Subtitle 2"/>
          <p:cNvSpPr>
            <a:spLocks noGrp="1"/>
          </p:cNvSpPr>
          <p:nvPr>
            <p:ph type="subTitle" idx="1"/>
          </p:nvPr>
        </p:nvSpPr>
        <p:spPr/>
        <p:txBody>
          <a:bodyPr/>
          <a:lstStyle/>
          <a:p>
            <a:r>
              <a:t>智能材料的自适应行为与智能系统集成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智能材料自适应行为实例</a:t>
            </a:r>
          </a:p>
        </p:txBody>
      </p:sp>
      <p:sp>
        <p:nvSpPr>
          <p:cNvPr id="3" name="Text Placeholder 2"/>
          <p:cNvSpPr>
            <a:spLocks noGrp="1"/>
          </p:cNvSpPr>
          <p:nvPr>
            <p:ph type="body" idx="1"/>
          </p:nvPr>
        </p:nvSpPr>
        <p:spPr/>
        <p:txBody>
          <a:bodyPr/>
          <a:lstStyle/>
          <a:p>
            <a:r>
              <a:t>光致变色材料</a:t>
            </a:r>
          </a:p>
        </p:txBody>
      </p:sp>
      <p:sp>
        <p:nvSpPr>
          <p:cNvPr id="4" name="Content Placeholder 3"/>
          <p:cNvSpPr>
            <a:spLocks noGrp="1"/>
          </p:cNvSpPr>
          <p:nvPr>
            <p:ph sz="half" idx="2"/>
          </p:nvPr>
        </p:nvSpPr>
        <p:spPr/>
        <p:txBody>
          <a:bodyPr/>
          <a:lstStyle/>
          <a:p>
            <a:r>
              <a:t>1. 光致变色材料是一种在外界光照条件下发生可逆颜色变化的材料。</a:t>
            </a:r>
          </a:p>
          <a:p>
            <a:r>
              <a:t>2. 光致变色材料的应用领域广泛，包括光学显示、数据存储、防伪标记和智能窗户等。</a:t>
            </a:r>
          </a:p>
          <a:p>
            <a:r>
              <a:t>3. 光致变色材料的研究热点包括提高材料的光致变色效率、增强材料的稳定性和开发新型光致变色材料等。</a:t>
            </a:r>
          </a:p>
        </p:txBody>
      </p:sp>
      <p:sp>
        <p:nvSpPr>
          <p:cNvPr id="5" name="Text Placeholder 4"/>
          <p:cNvSpPr>
            <a:spLocks noGrp="1"/>
          </p:cNvSpPr>
          <p:nvPr>
            <p:ph type="body" idx="3"/>
          </p:nvPr>
        </p:nvSpPr>
        <p:spPr/>
        <p:txBody>
          <a:bodyPr/>
          <a:lstStyle/>
          <a:p>
            <a:r>
              <a:t>压阻材料</a:t>
            </a:r>
          </a:p>
        </p:txBody>
      </p:sp>
      <p:sp>
        <p:nvSpPr>
          <p:cNvPr id="6" name="Content Placeholder 5"/>
          <p:cNvSpPr>
            <a:spLocks noGrp="1"/>
          </p:cNvSpPr>
          <p:nvPr>
            <p:ph sz="half" idx="4"/>
          </p:nvPr>
        </p:nvSpPr>
        <p:spPr/>
        <p:txBody>
          <a:bodyPr/>
          <a:lstStyle/>
          <a:p>
            <a:r>
              <a:t>1. 压阻材料是一种在外界压力作用下发生电阻变化的材料。</a:t>
            </a:r>
          </a:p>
          <a:p>
            <a:r>
              <a:t>2. 压阻材料的应用领域包括压力传感器、力传感器和微机电系统等。</a:t>
            </a:r>
          </a:p>
          <a:p>
            <a:r>
              <a:t>3. 压阻材料的研究热点包括提高材料的压阻灵敏度、增强材料的稳定性和开发新型压阻材料等。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智能材料自适应行为实例</a:t>
            </a:r>
          </a:p>
        </p:txBody>
      </p:sp>
      <p:sp>
        <p:nvSpPr>
          <p:cNvPr id="3" name="Text Placeholder 2"/>
          <p:cNvSpPr>
            <a:spLocks noGrp="1"/>
          </p:cNvSpPr>
          <p:nvPr>
            <p:ph type="body" idx="1"/>
          </p:nvPr>
        </p:nvSpPr>
        <p:spPr/>
        <p:txBody>
          <a:bodyPr/>
          <a:lstStyle/>
          <a:p>
            <a:r>
              <a:t>热致变色材料</a:t>
            </a:r>
          </a:p>
        </p:txBody>
      </p:sp>
      <p:sp>
        <p:nvSpPr>
          <p:cNvPr id="4" name="Content Placeholder 3"/>
          <p:cNvSpPr>
            <a:spLocks noGrp="1"/>
          </p:cNvSpPr>
          <p:nvPr>
            <p:ph sz="half" idx="2"/>
          </p:nvPr>
        </p:nvSpPr>
        <p:spPr/>
        <p:txBody>
          <a:bodyPr/>
          <a:lstStyle/>
          <a:p>
            <a:r>
              <a:t>1. 热致变色材料是一种在外界温度变化下发生颜色变化的材料。</a:t>
            </a:r>
          </a:p>
          <a:p>
            <a:r>
              <a:t>2. 热致变色材料的应用领域包括温控、医疗和国防等。</a:t>
            </a:r>
          </a:p>
          <a:p>
            <a:r>
              <a:t>3. 热致变色材料的研究热点包括提高材料的热致变色效率、增强材料的稳定性和开发新型热致变色材料等。</a:t>
            </a:r>
          </a:p>
        </p:txBody>
      </p:sp>
      <p:sp>
        <p:nvSpPr>
          <p:cNvPr id="5" name="Text Placeholder 4"/>
          <p:cNvSpPr>
            <a:spLocks noGrp="1"/>
          </p:cNvSpPr>
          <p:nvPr>
            <p:ph type="body" idx="3"/>
          </p:nvPr>
        </p:nvSpPr>
        <p:spPr/>
        <p:txBody>
          <a:bodyPr/>
          <a:lstStyle/>
          <a:p>
            <a:r>
              <a:t>形状记忆合金</a:t>
            </a:r>
          </a:p>
        </p:txBody>
      </p:sp>
      <p:sp>
        <p:nvSpPr>
          <p:cNvPr id="6" name="Content Placeholder 5"/>
          <p:cNvSpPr>
            <a:spLocks noGrp="1"/>
          </p:cNvSpPr>
          <p:nvPr>
            <p:ph sz="half" idx="4"/>
          </p:nvPr>
        </p:nvSpPr>
        <p:spPr/>
        <p:txBody>
          <a:bodyPr/>
          <a:lstStyle/>
          <a:p>
            <a:r>
              <a:t>1. 形状记忆合金是一种在外界温度变化下发生形状变化的合金。</a:t>
            </a:r>
          </a:p>
          <a:p>
            <a:r>
              <a:t>2. 形状记忆合金的应用领域包括医疗、航空航天和汽车等。</a:t>
            </a:r>
          </a:p>
          <a:p>
            <a:r>
              <a:t>3. 形状记忆合金的研究热点包括提高合金的形状记忆性能、增强合金的稳定性和开发新型形状记忆合金等。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智能材料自适应行为实例</a:t>
            </a:r>
          </a:p>
        </p:txBody>
      </p:sp>
      <p:sp>
        <p:nvSpPr>
          <p:cNvPr id="3" name="Text Placeholder 2"/>
          <p:cNvSpPr>
            <a:spLocks noGrp="1"/>
          </p:cNvSpPr>
          <p:nvPr>
            <p:ph type="body" idx="1"/>
          </p:nvPr>
        </p:nvSpPr>
        <p:spPr/>
        <p:txBody>
          <a:bodyPr/>
          <a:lstStyle/>
          <a:p>
            <a:r>
              <a:t>磁致伸缩材料</a:t>
            </a:r>
          </a:p>
        </p:txBody>
      </p:sp>
      <p:sp>
        <p:nvSpPr>
          <p:cNvPr id="4" name="Content Placeholder 3"/>
          <p:cNvSpPr>
            <a:spLocks noGrp="1"/>
          </p:cNvSpPr>
          <p:nvPr>
            <p:ph sz="half" idx="2"/>
          </p:nvPr>
        </p:nvSpPr>
        <p:spPr/>
        <p:txBody>
          <a:bodyPr/>
          <a:lstStyle/>
          <a:p>
            <a:r>
              <a:t>1. 磁致伸缩材料是一种在外界磁场作用下发生形状变化的材料。</a:t>
            </a:r>
          </a:p>
          <a:p>
            <a:r>
              <a:t>2. 磁致伸缩材料的应用领域包括传感器、执行器和微机电系统等。</a:t>
            </a:r>
          </a:p>
          <a:p>
            <a:r>
              <a:t>3. 磁致伸缩材料的研究热点包括提高材料的磁致伸缩性能、增强材料的稳定性和开发新型磁致伸缩材料等。</a:t>
            </a:r>
          </a:p>
        </p:txBody>
      </p:sp>
      <p:sp>
        <p:nvSpPr>
          <p:cNvPr id="5" name="Text Placeholder 4"/>
          <p:cNvSpPr>
            <a:spLocks noGrp="1"/>
          </p:cNvSpPr>
          <p:nvPr>
            <p:ph type="body" idx="3"/>
          </p:nvPr>
        </p:nvSpPr>
        <p:spPr/>
        <p:txBody>
          <a:bodyPr/>
          <a:lstStyle/>
          <a:p>
            <a:r>
              <a:t>压电材料</a:t>
            </a:r>
          </a:p>
        </p:txBody>
      </p:sp>
      <p:sp>
        <p:nvSpPr>
          <p:cNvPr id="6" name="Content Placeholder 5"/>
          <p:cNvSpPr>
            <a:spLocks noGrp="1"/>
          </p:cNvSpPr>
          <p:nvPr>
            <p:ph sz="half" idx="4"/>
          </p:nvPr>
        </p:nvSpPr>
        <p:spPr/>
        <p:txBody>
          <a:bodyPr/>
          <a:lstStyle/>
          <a:p>
            <a:r>
              <a:t>1. 压电材料是一种在外界压力作用下产生电荷的材料。</a:t>
            </a:r>
          </a:p>
          <a:p>
            <a:r>
              <a:t>2. 压电材料的应用领域包括传感器、执行器和微机电系统等。</a:t>
            </a:r>
          </a:p>
          <a:p>
            <a:r>
              <a:t>3. 压电材料的研究热点包括提高材料的压电灵敏度、增强材料的稳定性和开发新型压电材料等。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智能材料自适应行为评价</a:t>
            </a:r>
          </a:p>
        </p:txBody>
      </p:sp>
      <p:sp>
        <p:nvSpPr>
          <p:cNvPr id="3" name="Subtitle 2"/>
          <p:cNvSpPr>
            <a:spLocks noGrp="1"/>
          </p:cNvSpPr>
          <p:nvPr>
            <p:ph type="subTitle" idx="1"/>
          </p:nvPr>
        </p:nvSpPr>
        <p:spPr/>
        <p:txBody>
          <a:bodyPr/>
          <a:lstStyle/>
          <a:p>
            <a:r>
              <a:t>智能材料的自适应行为与智能系统集成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https://d.book118.com/746031103112010055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智能材料自适应行为概述</vt:lpstr>
      <vt:lpstr> 智能材料自适应行为概述</vt:lpstr>
      <vt:lpstr> 智能材料自适应行为概述</vt:lpstr>
      <vt:lpstr> 智能材料体系分类与特点</vt:lpstr>
      <vt:lpstr> 智能材料体系分类与特点</vt:lpstr>
      <vt:lpstr> 智能材料自适应行为机制</vt:lpstr>
      <vt:lpstr> 智能材料自适应行为机制</vt:lpstr>
      <vt:lpstr> 智能材料自适应行为机制</vt:lpstr>
      <vt:lpstr> 智能材料自适应行为实例</vt:lpstr>
      <vt:lpstr> 智能材料自适应行为实例</vt:lpstr>
      <vt:lpstr> 智能材料自适应行为实例</vt:lpstr>
      <vt:lpstr> 智能材料自适应行为实例</vt:lpstr>
      <vt:lpstr> 智能材料自适应行为评价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2024-09-22T22:22:50.966</cp:lastPrinted>
  <dcterms:created xsi:type="dcterms:W3CDTF">2024-09-22T14:22:50Z</dcterms:created>
  <dcterms:modified xsi:type="dcterms:W3CDTF">2024-09-22T14:22:53Z</dcterms:modified>
</cp:coreProperties>
</file>