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BE983-BD39-4A61-95B0-3E1C4949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54D36-20B9-4585-9458-3B3A5AFB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F79B-2E16-4D7C-892B-6DB7380A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8B7B3-4E4B-40F1-BB68-9C6FAABE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D3DA3-517B-47EE-8A0A-3AF818BB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EA7E5-9F26-41A9-A7E6-C87CCBE4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34E20-DD68-43AD-A2E1-72C7E4CF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2AB10-092C-4515-8B3B-406DC9E6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AA719-E923-4218-A0CD-E74D19A7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DEEFD-0DD8-49C1-9D6A-CB13FCA1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D8B8B-BBD8-4F40-A866-CFD8EFDB2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2100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16页方剂学麝香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麝香在中医中的应用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麝香的现代研究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麝香的用量与用法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麝香的真伪鉴别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麝香来源于雄性麝鹿的肚脐和生殖器之间的腺囊分泌物，是名贵的中草药之一。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麝鹿主要分布在亚洲的喜马拉雅山脉、天山山脉以及中国的东北、华北、西北等地区。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由于野生麝鹿数量稀少，且其栖息地受到破坏，因此麝香的价格一直居高不下。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麝香来源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开窍醒神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麝香具有强烈的开窍醒神作用，常用于治疗热病神昏、中风痰厥等症。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活血通经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麝香具有活血通经的功效，可用于治疗瘀血阻滞引起的痛经、闭经、产后腹痛等症状。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消肿止痛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麝香具有消肿止痛的功效，可用于治疗跌打损伤、疮疡肿痛等症状。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催产下胎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麝香具有催产下胎的作用，可用于治疗难产、死胎不下等症状。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麝香的药理作用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采集麝香的最佳时间是每年的10月至次年的2月，此时雄麝的肚脐和生殖器之间的腺囊处于分泌旺盛期。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采集到的麝香需要经过干燥、去毛、去膜等加工步骤，才能成为可用的药材。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真正的麝香呈颗粒状，有浓郁的香气，颜色为深褐色或黄褐色，质地干燥、细腻。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麝香应存放在阴凉干燥处，避免阳光直射和潮湿，以免影响药效。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麝香的采集与加工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麝香在中医中的应用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https://d.book118.com/746032100021010035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2024-09-04T17:24:46.353</cp:lastPrinted>
  <dcterms:created xsi:type="dcterms:W3CDTF">2024-09-04T09:24:46Z</dcterms:created>
  <dcterms:modified xsi:type="dcterms:W3CDTF">2024-09-04T09:24:48Z</dcterms:modified>
</cp:coreProperties>
</file>