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B8AF-5510-4198-9485-4657D4C01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08C52-023C-4B91-8C0F-E393280F3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5AB48-AC42-41F5-983F-9C899F311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64093-305B-480B-B860-3C4827A57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CF3E0-E17B-4DEB-8D43-EBDE1F29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95B7C-991E-42F3-8EA2-768060D4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70E0AD-A17E-4A4A-85DD-A525BD16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8992F-11C4-4975-B334-322D75691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D10B4-1D6C-4E0A-90BF-83E124DA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2A697-5063-4C8E-B5AA-26E1AD40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25F45-8774-44F9-B575-25C5605D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3014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社交媒体营销策划案例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执行过程与效果评估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25" r="22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公司名称：XYZ公司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公司规模：50人以上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公司主营业务：电子产品、智能家居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年轻人群体，特别是科技爱好者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86" r="109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市场上存在多家竞争对手，产品同质化严重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追求个性化、时尚化的产品，注重用户体验和品牌形象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提高品牌知名度和美誉度，促进产品销售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如何在竞争激烈的市场中脱颖而出，吸引目标消费者的关注和购买意愿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通过市场调研和数据分析，明确目标受众的年龄、性别、兴趣、消费能力等特点，为制定营销策略提供依据。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深入了解目标受众的需求和痛点，挖掘潜在需求，为制定更具针对性的营销策略提供支持。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目标受众需求洞察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平台特点分析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分析不同社交媒体平台的用户规模、活跃度、用户画像等特点，选择适合目标受众的平台。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平台投放策略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根据不同平台的特性，制定相应的投放策略，包括内容形式、发布频率、互动方式等。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内容类型规划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根据目标受众的特点和需求，规划不同类型的内容，如图文、短视频、直播等。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内容质量保障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注重内容的质量和创新性，提高用户参与度和分享意愿，提升品牌知名度和美誉度。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设计多样化的互动形式，如问答、投票、抽奖等，提高用户参与度和粘性。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互动形式设计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及时处理用户的反馈和意见，优化互动内容和形式，提升用户体验和忠诚度。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互动反馈处理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广告形式选择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根据目标受众的特点和投放预算，选择适合的广告形式，如品牌广告、效果广告等。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通过数据分析和效果评估，不断优化广告投放策略，提高广告效果和投资回报率。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执行过程与效果评估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https://d.book118.com/746033014230010054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2024-09-22T04:20:08.892</cp:lastPrinted>
  <dcterms:created xsi:type="dcterms:W3CDTF">2024-09-21T20:20:08Z</dcterms:created>
  <dcterms:modified xsi:type="dcterms:W3CDTF">2024-09-21T20:20:11Z</dcterms:modified>
</cp:coreProperties>
</file>