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69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A0FC-9C36-4921-BD6B-877DAC8E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ECC7B-1F56-4730-906C-9B0F1018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07BF2-7F31-4731-9901-219F6B32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C3346-C07E-41C8-A1E5-880DDC16D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1F537-DB04-47CC-9531-3E193C93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9BF09-50D6-4123-A82E-B0665228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7BCCE-8BA4-4D8A-BAD0-95360E27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6F679-56B0-46AE-B6A9-9820C590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FE723-2E22-4680-BC0B-8DC2572D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10194-4074-479F-B4A3-B2614036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EEC94-BD57-4560-A46C-F11676919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33" r:id="rId2"/>
    <p:sldLayoutId id="2147491334" r:id="rId3"/>
    <p:sldLayoutId id="2147491335" r:id="rId4"/>
    <p:sldLayoutId id="2147491336" r:id="rId5"/>
    <p:sldLayoutId id="2147491337" r:id="rId6"/>
    <p:sldLayoutId id="2147491338" r:id="rId7"/>
    <p:sldLayoutId id="2147491339" r:id="rId8"/>
    <p:sldLayoutId id="2147491340" r:id="rId9"/>
    <p:sldLayoutId id="2147491341" r:id="rId10"/>
    <p:sldLayoutId id="214749134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3115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建筑工地施工概述</a:t>
            </a: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建筑工地施工常见技术难点</a:t>
            </a: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建筑工地施工难点解析方法</a:t>
            </a: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建筑工地施工难点解析案例分析</a:t>
            </a: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建筑工地施工技术难点的预防与控制</a:t>
            </a: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建筑工地施工概述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建筑工地施工的定义和特点</a:t>
            </a:r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特点：建筑工地施工具有复杂性、危险性、多变性等特点，需要严格按照施工规范和程序进行，确保工程质量和安全。</a:t>
            </a: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定义：建筑工地施工是指在建筑工地上进行的各类施工活动，包括土方工程、基础工程、主体工程、装饰工程等。</a:t>
            </a: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建筑工地施工的分类：根据施工内容不同，可以分为土方工程、基础工程、主体工程、装饰工程等。</a:t>
            </a: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建筑工地施工的影响因素：建筑工地施工受多种因素影响，如地质条件、气候条件、材料质量、施工技术等。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https://d.book118.com/746033115243010042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目录</vt:lpstr>
      <vt:lpstr>添加章节标题</vt:lpstr>
      <vt:lpstr>建筑工地施工概述</vt:lpstr>
      <vt:lpstr>PowerPoint Presentation</vt:lpstr>
      <vt:lpstr>建筑工地施工的定义和特点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2024-09-10T16:12:48.543</cp:lastPrinted>
  <dcterms:created xsi:type="dcterms:W3CDTF">2024-09-10T08:12:48Z</dcterms:created>
  <dcterms:modified xsi:type="dcterms:W3CDTF">2024-09-10T08:12:51Z</dcterms:modified>
</cp:coreProperties>
</file>