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1C037C-4850-4DE8-AFF0-B2D8717A7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4A4ED9-D5D0-4F84-AFF1-D132F2927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87DE8-DBFC-4CD0-86DE-63C36ED2E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A1F05F-7A56-4E5E-A63D-1D1390D12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930296-5D55-4490-BB9A-88BF13534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A15BE8-09B0-46BD-98BB-1C219B26B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212362-1302-4700-A3D7-9DFFC0EDC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16A3FE-CF30-4E75-8887-E7B9ADF28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4784E0-CF85-47EF-BA57-F495EB416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D3DFA5-A448-4FF8-A3D2-F7B3A7EFC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4FC669-F61B-4BE7-8FD5-845A4AFA0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Relationship Id="rId4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03420503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新教师入职岗前培训\n## 1.新教师入职岗前培训的重要性及目标\n### 1.1 新教师入职岗前培训的重要性及意义\n### 1.2 新教师入职岗前培训的目标与期望\n### 1.3 新教师入职岗前培训的实施策略与方法\n## 2.新教师基本素养与职业道德\n### 2.1 新教师的基本素养要求\n### 2.2 新教师的职业道德规范\n### 2.3 新教师的个人品牌形象塑造\n## 3.新教师教育教学技能\n### 3.1 新教师的教学设计方法与技巧\n### 3.2 新教师的课堂教学组织与实施\n### 3.3 新教师的教学评价与反馈\n## 4.新教师班级管理与学生辅导\n### 4.1 新教师的班级管理策略与方法\n### 4.2 新教师的学生辅导技巧与心理调适\n### 4.3 新教师的家校沟通与合作\n## 5.新教师专业发展路径与职业规划\n### 5.1 新教师的专业发展路径选择\n### 5.2 新教师的职业规划与实施\n### 5.3 新教师的终身学习理念与实践\n## 6.新教师入职岗前培训的总结与展望\n### 6.1 新教师入职岗前培训的成果展示\n### 6.2 新教师入职岗前培训的反思与改进\n### 6.3 新教师入职岗前培训的未来展望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新教师入职岗前培训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新教师入职岗前培训的重要性及目标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3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24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25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2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帮助新教师熟悉教育教学理论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掌握教育教学方法和技巧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培养新教师的职业道德和素养</a:t>
                </a:r>
                <a:endParaRPr/>
              </a:p>
            </p:txBody>
          </p:sp>
          <p:sp>
            <p:nvSpPr>
              <p:cNvPr id="22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提高新教师的教育教学能力</a:t>
                </a:r>
                <a:endParaRPr/>
              </a:p>
            </p:txBody>
          </p:sp>
        </p:grpSp>
        <p:grpSp>
          <p:nvGrpSpPr>
            <p:cNvPr id="228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帮助新教师树立正确的教育观念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培养新教师的自主发展能力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提高新教师的教育教学水平</a:t>
                </a:r>
                <a:endParaRPr/>
              </a:p>
            </p:txBody>
          </p:sp>
          <p:sp>
            <p:nvSpPr>
              <p:cNvPr id="23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促进新教师的专业成长</a:t>
                </a:r>
                <a:endParaRPr/>
              </a:p>
            </p:txBody>
          </p:sp>
        </p:grpSp>
        <p:grpSp>
          <p:nvGrpSpPr>
            <p:cNvPr id="231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3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保障新教师的教育教学水平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促进新教师与学校文化的融合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提高学校整体的教育教学水平</a:t>
                </a:r>
                <a:endParaRPr/>
              </a:p>
            </p:txBody>
          </p:sp>
          <p:sp>
            <p:nvSpPr>
              <p:cNvPr id="23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提高学校的教育教学质量</a:t>
                </a:r>
                <a:endParaRPr/>
              </a:p>
            </p:txBody>
          </p:sp>
        </p:grpSp>
      </p:grpSp>
      <p:pic>
        <p:nvPicPr>
          <p:cNvPr id="234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5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6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7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新教师入职岗前培训的重要性及意义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4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4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4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培养新教师的基本素养和职业道德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使新教师具备良好的思想政治素质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培养新教师的职业道德和规范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提高新教师的个人品牌形象</a:t>
                </a:r>
                <a:endParaRPr/>
              </a:p>
            </p:txBody>
          </p:sp>
          <p:sp>
            <p:nvSpPr>
              <p:cNvPr id="24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4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提高新教师的教育教学能力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培训新教师的教学设计方法和技巧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提高新教师的课堂教学组织和实施能力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培养新教师的教学评价和反馈能力</a:t>
                </a:r>
                <a:endParaRPr/>
              </a:p>
            </p:txBody>
          </p:sp>
          <p:sp>
            <p:nvSpPr>
              <p:cNvPr id="24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培养新教师的班级管理和学生辅导能力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培训新教师的班级管理策略和方法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提高新教师的学生辅导技巧和心理调适能力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培养新教师的家校沟通与合作能力</a:t>
                </a:r>
                <a:endParaRPr/>
              </a:p>
            </p:txBody>
          </p:sp>
          <p:sp>
            <p:nvSpPr>
              <p:cNvPr id="25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新教师入职岗前培训的目标与期望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57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58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59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根据新教师的需求制定培训计划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设计有针对性的培训课程和内容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采用多样化的培训方式和方法</a:t>
                </a:r>
                <a:endParaRPr/>
              </a:p>
            </p:txBody>
          </p:sp>
          <p:sp>
            <p:nvSpPr>
              <p:cNvPr id="26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制定科学的培训计划和课程</a:t>
                </a:r>
                <a:endParaRPr/>
              </a:p>
            </p:txBody>
          </p:sp>
        </p:grpSp>
        <p:grpSp>
          <p:nvGrpSpPr>
            <p:cNvPr id="262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6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提供实践教学的机会和环境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指导新教师进行教育教学实践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组织新教师进行教育教学反思</a:t>
                </a:r>
                <a:endParaRPr/>
              </a:p>
            </p:txBody>
          </p:sp>
          <p:sp>
            <p:nvSpPr>
              <p:cNvPr id="264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加强实践环节的培训</a:t>
                </a:r>
                <a:endParaRPr/>
              </a:p>
            </p:txBody>
          </p:sp>
          <p:sp>
            <p:nvSpPr>
              <p:cNvPr id="265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66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67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设定培训评估指标和标准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采用多种评估方式和方法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及时反馈培训效果和问题</a:t>
                </a:r>
                <a:endParaRPr/>
              </a:p>
            </p:txBody>
          </p:sp>
          <p:sp>
            <p:nvSpPr>
              <p:cNvPr id="268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建立有效的培训评估机制</a:t>
                </a:r>
                <a:endParaRPr/>
              </a:p>
            </p:txBody>
          </p:sp>
          <p:sp>
            <p:nvSpPr>
              <p:cNvPr id="269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新教师入职岗前培训的实施策略与方法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新教师基本素养与职业道德</a:t>
            </a:r>
            <a:endParaRPr/>
          </a:p>
        </p:txBody>
      </p:sp>
      <p:sp>
        <p:nvSpPr>
          <p:cNvPr id="27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5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7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77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7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良好的思想政治素质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热爱教育事业，具有强烈的责任感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拥护党的教育方针，坚持教育公平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具备较高的政治敏感性和判断力</a:t>
                </a:r>
                <a:endParaRPr/>
              </a:p>
            </p:txBody>
          </p:sp>
          <p:sp>
            <p:nvSpPr>
              <p:cNvPr id="280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1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8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扎实的专业知识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掌握所教学科的基本理论和知识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了解教育教学理论和方法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具备一定的教育科研能力</a:t>
                </a:r>
                <a:endParaRPr/>
              </a:p>
            </p:txBody>
          </p:sp>
          <p:sp>
            <p:nvSpPr>
              <p:cNvPr id="284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5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8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较强的教育教学能力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能够独立进行教学设计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能够有效地组织和实施课堂教学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能够进行教学评价和反馈</a:t>
                </a:r>
                <a:endParaRPr/>
              </a:p>
            </p:txBody>
          </p:sp>
          <p:sp>
            <p:nvSpPr>
              <p:cNvPr id="288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新教师的基本素养要求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新教师的职业道德规范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93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9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爱国守法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热爱祖国，拥护中国共产党的领导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遵守国家的法律法规和教育政策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传播正能量，维护社会和谐稳定</a:t>
                </a:r>
                <a:endParaRPr/>
              </a:p>
            </p:txBody>
          </p:sp>
          <p:pic>
            <p:nvPicPr>
              <p:cNvPr id="2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98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9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敬业奉献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忠诚教育事业，教书育人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辛勤工作，教书育人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为学生的成长和发展贡献力量</a:t>
                </a:r>
                <a:endParaRPr/>
              </a:p>
            </p:txBody>
          </p:sp>
          <p:pic>
            <p:nvPicPr>
              <p:cNvPr id="3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03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30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关爱学生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关注学生的身心健康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尊重学生的个性和差异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为学生提供关爱和支持</a:t>
                </a:r>
                <a:endParaRPr/>
              </a:p>
            </p:txBody>
          </p:sp>
          <p:pic>
            <p:nvPicPr>
              <p:cNvPr id="30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08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30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严谨治学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严谨治学，追求卓越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注重教育教学质量的提高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勇于探索和创新</a:t>
                </a:r>
                <a:endParaRPr/>
              </a:p>
            </p:txBody>
          </p:sp>
          <p:pic>
            <p:nvPicPr>
              <p:cNvPr id="31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新教师的个人品牌形象塑造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1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316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31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注重自身形象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仪表端庄，举止得体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语言文明，表达清晰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良好的沟通和人际交往能力</a:t>
                </a:r>
                <a:endParaRPr/>
              </a:p>
            </p:txBody>
          </p:sp>
          <p:pic>
            <p:nvPicPr>
              <p:cNvPr id="32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21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322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建立个人品牌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明确个人教育理念和教育追求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塑造个人教育教学特色和风格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提升个人在教育行业的影响力</a:t>
                </a:r>
                <a:endParaRPr/>
              </a:p>
            </p:txBody>
          </p:sp>
          <p:pic>
            <p:nvPicPr>
              <p:cNvPr id="32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26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32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提升个人影响力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参与教育研究和交流活动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发表教育教学论文和成果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开展教育公益和社会服务活动</a:t>
                </a:r>
                <a:endParaRPr/>
              </a:p>
            </p:txBody>
          </p:sp>
          <p:pic>
            <p:nvPicPr>
              <p:cNvPr id="3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新教师教育教学技能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5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6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明确教学目标，体现学生主体地位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设定可测量的教学目标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体现教学目标的层次性和结构性</a:t>
                </a:r>
                <a:endParaRPr/>
              </a:p>
            </p:txBody>
          </p:sp>
          <p:sp>
            <p:nvSpPr>
              <p:cNvPr id="18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教学目标的设计</a:t>
                </a:r>
                <a:endParaRPr/>
              </a:p>
            </p:txBody>
          </p:sp>
        </p:grpSp>
        <p:grpSp>
          <p:nvGrpSpPr>
            <p:cNvPr id="19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教学内容的设计</a:t>
                </a:r>
                <a:endParaRPr/>
              </a:p>
            </p:txBody>
          </p:sp>
          <p:sp>
            <p:nvSpPr>
              <p:cNvPr id="2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把握教材内容，突出教学重点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结合学生实际，补充教学素材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设计有趣的教学活动，激发学生兴趣</a:t>
                </a:r>
                <a:endParaRPr/>
              </a:p>
            </p:txBody>
          </p:sp>
        </p:grpSp>
        <p:grpSp>
          <p:nvGrpSpPr>
            <p:cNvPr id="22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3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教学方法的设计</a:t>
                </a:r>
                <a:endParaRPr/>
              </a:p>
            </p:txBody>
          </p:sp>
          <p:sp>
            <p:nvSpPr>
              <p:cNvPr id="24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选择合适的教学方法，提高教学效果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注重多种教学方法的结合和应用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体现教学方法的灵活性和创造性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新教师的教学设计方法与技巧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31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课堂教学的组织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建立良好的教学秩序和环境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关注学生的参与和互动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有效地调控课堂教学进程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课堂教学的实施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采用生动的语言和表达方式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运用多样的教学手段和资源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注重培养学生的自主学习能力和思维能力</a:t>
                </a:r>
                <a:endParaRPr/>
              </a:p>
            </p:txBody>
          </p:sp>
          <p:pic>
            <p:nvPicPr>
              <p:cNvPr id="40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41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42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课堂教学的评价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对学生的学习进行及时评价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对自己的教学进行反思和改进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倾听学生的意见和建议，调整教学策略</a:t>
                </a:r>
                <a:endParaRPr/>
              </a:p>
            </p:txBody>
          </p:sp>
          <p:pic>
            <p:nvPicPr>
              <p:cNvPr id="45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新教师的课堂教学组织与实施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4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5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5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教学评价的原则和方法</a:t>
                </a:r>
                <a:endParaRPr/>
              </a:p>
            </p:txBody>
          </p:sp>
          <p:sp>
            <p:nvSpPr>
              <p:cNvPr id="5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遵循教学评价的原则和标准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采用多样的教学评价方法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关注学生的全面发展，提高教学评价质量</a:t>
                </a:r>
                <a:endParaRPr/>
              </a:p>
            </p:txBody>
          </p:sp>
        </p:grpSp>
        <p:grpSp>
          <p:nvGrpSpPr>
            <p:cNvPr id="5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5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教学反馈的策略与技巧</a:t>
                </a:r>
                <a:endParaRPr/>
              </a:p>
            </p:txBody>
          </p:sp>
          <p:sp>
            <p:nvSpPr>
              <p:cNvPr id="5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及时给予学生反馈，促进学生学习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与学生进行有效的沟通和对话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调整教学策略，提高教学效果</a:t>
                </a:r>
                <a:endParaRPr/>
              </a:p>
            </p:txBody>
          </p:sp>
        </p:grpSp>
        <p:grpSp>
          <p:nvGrpSpPr>
            <p:cNvPr id="5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5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教学评价与反馈的持续改进</a:t>
                </a:r>
                <a:endParaRPr/>
              </a:p>
            </p:txBody>
          </p:sp>
          <p:sp>
            <p:nvSpPr>
              <p:cNvPr id="5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定期进行教学评价和反馈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分析教学评价和反馈的数据和信息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持续改进教学方法和策略，提高教学质量</a:t>
                </a:r>
                <a:endParaRPr/>
              </a:p>
            </p:txBody>
          </p:sp>
        </p:grpSp>
      </p:grpSp>
      <p:sp>
        <p:nvSpPr>
          <p:cNvPr id="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新教师的教学评价与反馈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https://d.book118.com/746034205034010054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新教师入职岗前培训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2024-09-21T05:20:36.042</cp:lastPrinted>
  <dcterms:created xsi:type="dcterms:W3CDTF">2024-09-20T21:20:36Z</dcterms:created>
  <dcterms:modified xsi:type="dcterms:W3CDTF">2024-09-20T21:20:38Z</dcterms:modified>
</cp:coreProperties>
</file>