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BDEB437-1EE8-4F7F-A0A0-CEBFF4E3676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AD11E-2E31-41D6-88EB-761BA6A32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A741B-7100-4865-A451-1EFA0CCB1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9D82F-4298-4C7E-BAE9-BBAF1431C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06DC4-050B-491A-9A39-615AE05C3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CEB6CB-3C43-4D80-AB61-A31DC8C8E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31F8E5-7B4E-49FA-8B0E-3BB9ECAC0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C80D54-07E5-4886-B5A9-CC26E7DD2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9B203F-941F-424D-81B7-FADF164D1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8EF068-D705-4E30-A3E0-14FCF6E69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27741-6C0A-48E8-B3DF-7BBB59FEA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4A903-5BFA-4EA4-85AD-247FAC263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37AA6FD-4DFD-464E-9D63-63A6D51A045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59F6B74-7A45-4287-9E64-C97966820B0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041132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提升卓越领导者的影响力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领导者的重要性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塑造卓越领导风格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领导者的激励技巧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有效的团队管理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创新领导力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领导者的重要性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为什么领导者的作用至关重要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领导者对于团队目标的设定和实现起着关键作用。他们不仅是团队的榜样和引领者，还能够激励团队成员，提高团队执行力和凝聚力。领导者的影响力能够带动整个团队朝着共同目标努力，影响团队的氛围和文化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卓越领导者的特质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坚持不懈地追求目标，不轻易放弃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毅力和决心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善于表达自己的想法和理解团队成员的需求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能够全局思考，制定长远发展规划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战略思维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影响力的重要性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领导者的影响力能够带动整个团队朝着共同目标努力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带动团队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拥有影响力的领导者更容易获得团队成员的支持和信任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赢得支持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培养和提升影响力能够更好地实现个人和团队的发展目标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提升领导者的影响力方法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坦诚、诚实、言行一致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建立信任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善于倾听、理解团队成员的需求和挑战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激励他们展现自己的能力和创造性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授权团队成员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提升领导者的影响力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领导者的影响力是推动团队向前发展的关键。通过建立信任、发展人际关系和授权团队成员，领导者能够有效提升自身的影响力，赢得团队成员的支持，实现个人和团队的发展目标。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塑造卓越领导风格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了解自己的领导风格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了解自己的优势和劣势，找到适合自己的领导方式。培养自己的领导风格，不断学习和提升，使自己成为一个更加卓越的领导者。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塑造积极的工作氛围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激励团队成员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建立积极向上的文化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鼓励团队成员的成长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提供正面反馈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建立团队氛围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倾听团队意见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解决问题和挑战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建立信任关系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建立有效的沟通机制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透明开放的沟通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促进信息传递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培养创新和执行力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鼓励团队成员提出新想法和解决方案，激发团队的创造力。确保团队有高效的执行力，实现目标和计划的落地，从而提升整个团队的影响力。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关键点总结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寻找领导方式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了解自己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建立沟通机制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建立积极文化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塑造工作氛围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领导者的激励技巧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个性化激励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个性化激励是根据团队成员的不同需求和动机制定激励计划，通过了解每位成员的个性特点和目标，领导者可以更有效地激励团队成员，提高团队整体绩效。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奖励制度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确保奖励公正分配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建立公平奖励机制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鼓励成员持续努力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激励积极表现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建立正向激励机制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提高自信和工作积极性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展现才华和能力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促进团队合作和支持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正面激励文化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学习平台建设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鼓励自我提升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促进个人成长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激励潜能发挥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培养领导潜质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激活个人能力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激发团队成员的潜能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提供挑战机会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激励成长和发展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激发创新思维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https://d.book118.com/746041132013010104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提升卓越领导者的影响力</vt:lpstr>
      <vt:lpstr>目录</vt:lpstr>
      <vt:lpstr>第1章 领导者的重要性</vt:lpstr>
      <vt:lpstr> </vt:lpstr>
      <vt:lpstr>卓越领导者的特质</vt:lpstr>
      <vt:lpstr>影响力的重要性</vt:lpstr>
      <vt:lpstr>提升领导者的影响力方法</vt:lpstr>
      <vt:lpstr>提升领导者的影响力</vt:lpstr>
      <vt:lpstr>第2章 塑造卓越领导风格</vt:lpstr>
      <vt:lpstr> </vt:lpstr>
      <vt:lpstr>塑造积极的工作氛围</vt:lpstr>
      <vt:lpstr>建立有效的沟通机制</vt:lpstr>
      <vt:lpstr> </vt:lpstr>
      <vt:lpstr>关键点总结</vt:lpstr>
      <vt:lpstr>第3章 领导者的激励技巧</vt:lpstr>
      <vt:lpstr> </vt:lpstr>
      <vt:lpstr>奖励制度</vt:lpstr>
      <vt:lpstr>建立正向激励机制</vt:lpstr>
      <vt:lpstr>激发团队成员的潜能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2024-09-29T15:01:18.980</cp:lastPrinted>
  <dcterms:created xsi:type="dcterms:W3CDTF">2024-09-29T07:01:19Z</dcterms:created>
  <dcterms:modified xsi:type="dcterms:W3CDTF">2024-09-29T07:01:20Z</dcterms:modified>
</cp:coreProperties>
</file>