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13058-CA07-47EF-8A0F-975D6C483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63048-CA4B-441B-B8A2-AA617EBFA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5ED1C-2921-4002-8F23-60EA8E544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70B25-CB66-4479-9AA4-BE48CD740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B671D8-CEC2-4015-A14F-B17B9EEE9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79371D-2341-407D-9722-068541B7B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CED74C-1104-4F68-AC5C-2D6EE4CE4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9331C-CE2D-470A-A93B-7ADEE7AA5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4831A-57C7-4799-86BD-76F740B16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BF437-04F3-4E6F-8A6E-65095C9E6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092DA-ECD9-461C-B4B9-A4A4D337F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4311420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产妇人文关怀护理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产妇护理现状及挑战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人文关怀护理在产妇护理中的应用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实施人文关怀护理的策略与措施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人文关怀护理对产妇的影响与效果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476" b="74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提升产妇身心健康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通过人文关怀护理，关注产妇的生理、心理、社会和精神层面的需求，提升其整体健康水平。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促进母婴关系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人文关怀护理有助于增进产妇与新生儿之间的情感联系，为建立良好的母婴关系奠定基础。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推动产科服务质量提升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将人文关怀融入产科护理，有助于提高患者对医疗服务的满意度，进而推动产科服务质量的提升。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人文关怀护理是一种以患者为中心的护理理念，强调关注患者的情感、精神、文化和社会需求，通过提供个性化、人性化的护理服务，促进患者的身心康复。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人文关怀护理是护理学科的核心价值之一，体现了对患者尊严、价值和需求的尊重和关注。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随着社会的进步和医疗模式的转变，产妇对护理服务的需求日益多元化，人文关怀护理能够更好地满足这些需求。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通过实施人文关怀护理，能够增强产妇对护理人员的信任感和归属感，从而提高其依从性和满意度，促进护理效果的提升。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体现护理的人文精神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满足产妇多元化需求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促进护理效果提升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人文关怀护理的定义与重要性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产妇护理现状及挑战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护理服务质量参差不齐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不同医院和机构的护理服务水平存在差异，部分机构存在护理服务不到位、不专业等问题。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人文关怀缺失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在产妇护理过程中，部分医护人员过于注重医疗操作和技能，忽视了产妇的情感需求和人文关怀。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护理服务需求增加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随着生育政策的放开和人们生育观念的转变，产妇数量增加，对护理服务的需求也随之增加。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产妇护理现状分析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需要加强医护人员的人文素养和职业道德教育，提高其对产妇情感需求的关注度和应对能力。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医护人员素质提升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需要优化护理服务流程，提高服务效率和质量，减少产妇等待时间和不必要的医疗操作。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护理服务流程优化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需要鼓励和支持家属参与产妇护理工作，提供必要的情感支持和生活照顾，减轻产妇的压力和焦虑情绪。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家属参与和支持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需要整合社会资源，包括志愿者、心理咨询师等，为产妇提供多元化的护理服务和帮助。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社会资源整合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人文关怀护理在产妇护理中的应用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护理人员应耐心倾听产妇的诉说，理解她们的情绪和感受，给予积极的回应和安慰。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针对产妇可能出现的焦虑、抑郁等心理问题，护理人员应提供心理疏导服务，帮助她们缓解负面情绪，保持心情愉悦。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护理人员应鼓励产妇表达自己的想法和感受，并给予她们充分的支持和鼓励，增强她们的自信心和自我价值感。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鼓励与支持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护理人员应与产妇建立良好的情感交流渠道，关注她们的情感变化，及时给予关怀和支持。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情感交流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情感抚慰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67" r="14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在产妇经历痛苦或挫折时，护理人员应给予她们情感上的抚慰和安慰，减轻她们的痛苦和压力。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护理人员还应关注产妇家庭成员的情感需求，协助家庭成员为产妇提供情感支持和关怀。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情感关怀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护理人员应尊重每位产妇的个性和需求，提供个性化的护理服务，满足她们的特殊需求。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在护理过程中，护理人员应严格保护产妇的隐私和个人信息，确保她们的尊严得到尊重。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护理人员应鼓励产妇参与护理决策过程，让她们能够自主选择适合自己的护理方案和服务。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参与决策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尊重个人需求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https://d.book118.com/746043114202010101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2024-09-26T06:47:46.192</cp:lastPrinted>
  <dcterms:created xsi:type="dcterms:W3CDTF">2024-09-25T22:47:46Z</dcterms:created>
  <dcterms:modified xsi:type="dcterms:W3CDTF">2024-09-25T22:47:48Z</dcterms:modified>
</cp:coreProperties>
</file>