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B4B9D4-38FB-4195-8E67-037409EA27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473227-E52B-402C-BA31-322B60D215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0A2EC9-6FFA-4F40-B31E-95D35AD816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B2A8C2F-A45D-498D-A373-14FE12D735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193E5B4-405D-411C-9E43-5AA735E0F7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B035AA0-5453-4678-BE90-50F8F5F54A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32524DF-8802-4AA8-88B2-7C6F34CF9E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7A76D11-AE86-4468-AA2F-7B0C9E7EF3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5D94F00-F516-4B4B-ADE9-393A8DD18A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B1AE1D-A15E-4CF4-9289-4A71676995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579D16-E1EC-4A22-8967-EFB7FB4254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46044050030010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04838" y="5504363"/>
            <a:ext cx="204787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14381" y="5504363"/>
            <a:ext cx="292417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04838" y="3711175"/>
            <a:ext cx="8039100" cy="1657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0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质检员安全职责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172958" y="1368038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质检员安全职责概述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质检员安全职责的具体内容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质检员安全职责的履行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172958" y="1368038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质检员安全职责的考核与监督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质检员安全职责的改进与发展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4598913"/>
            <a:ext cx="7405389" cy="692975"/>
            <a:chOff x="2393306" y="4598913"/>
            <a:chExt cx="7405389" cy="692975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4598913"/>
              <a:ext cx="7405389" cy="692975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62865" y="5291888"/>
            <a:ext cx="12193905" cy="9486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质检员安全职责概述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2949" b="22949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质检员是指负责产品质量检测和监督的人员，主要职责是确保产品质量符合相关标准和规定。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质检员的工作涉及多个环节，包括原材料检验、生产过程监控、成品检验等，需要具备专业的技术知识和严谨的工作态度。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质检员通过严格的质量检测和监督，可以及时发现并处理产品中存在的问题，从而保障产品质量，提高客户满意度。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6667" b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保障产品质量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质检员在工作中需关注产品安全性，及时发现并处理潜在的安全隐患，预防安全事故的发生，保护消费者权益。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预防安全事故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042" r="16042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292" r="16292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质检员履行安全职责可以提升企业的产品质量形象，增强消费者对企业的信任度，提高企业竞争力。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提升企业形象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质检员安全职责的重要性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遵守国家法律法规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质检员应遵守国家相关法律法规，严格执行产品标准和规定，确保产品质量安全。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学习相关安全知识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质检员应不断学习相关安全知识，了解产品安全标准及规范，提高自身安全意识和技能。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建立安全管理制度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质检员需参与建立企业安全管理制度，明确岗位职责和工作要求，确保产品质量安全管理的有效实施。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质检员安全职责的法规要求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4598913"/>
            <a:ext cx="7405389" cy="692975"/>
            <a:chOff x="2393306" y="4598913"/>
            <a:chExt cx="7405389" cy="692975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4598913"/>
              <a:ext cx="7405389" cy="692975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62865" y="5291888"/>
            <a:ext cx="12193905" cy="9486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质检员安全职责的具体内容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3369379" y="1610750"/>
            <a:ext cx="2457450" cy="245745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6391291" y="1610750"/>
            <a:ext cx="2457450" cy="2457450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3558348" y="1839199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3738188" y="2024673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002045" y="1839199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8181885" y="2024673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269241" y="3681618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4449081" y="3867091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291153" y="3681618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7470993" y="3867091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763829" y="1610750"/>
            <a:ext cx="2553871" cy="1315135"/>
            <a:chOff x="763829" y="1610750"/>
            <a:chExt cx="2553871" cy="1315135"/>
          </a:xfrm>
        </p:grpSpPr>
        <p:sp>
          <p:nvSpPr>
            <p:cNvPr id="13" name="AutoShape 13"/>
            <p:cNvSpPr/>
            <p:nvPr/>
          </p:nvSpPr>
          <p:spPr>
            <a:xfrm>
              <a:off x="763829" y="1610750"/>
              <a:ext cx="2553871" cy="131513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  <a:spcBef>
                  <a:spcPts val="270"/>
                </a:spcBef>
                <a:defRPr/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确保产品检验过程中遵守安全操作规程，避免发生意外事故。</a:t>
              </a:r>
              <a:endParaRPr lang="en-US" sz="1100"/>
            </a:p>
          </p:txBody>
        </p:sp>
      </p:grpSp>
      <p:grpSp>
        <p:nvGrpSpPr>
          <p:cNvPr id="14" name="Group 14"/>
          <p:cNvGrpSpPr/>
          <p:nvPr/>
        </p:nvGrpSpPr>
        <p:grpSpPr>
          <a:xfrm>
            <a:off x="8888726" y="1610750"/>
            <a:ext cx="2569478" cy="1377562"/>
            <a:chOff x="8888726" y="1610750"/>
            <a:chExt cx="2569478" cy="1377562"/>
          </a:xfrm>
        </p:grpSpPr>
        <p:sp>
          <p:nvSpPr>
            <p:cNvPr id="15" name="AutoShape 15"/>
            <p:cNvSpPr/>
            <p:nvPr/>
          </p:nvSpPr>
          <p:spPr>
            <a:xfrm>
              <a:off x="8888726" y="1610750"/>
              <a:ext cx="2569478" cy="1377562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  <a:spcBef>
                  <a:spcPts val="270"/>
                </a:spcBef>
                <a:defRPr/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对检验过程中使用的设备、工具进行检查和维护，确保其安全可靠。</a:t>
              </a:r>
              <a:endParaRPr lang="en-US" sz="1100"/>
            </a:p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产品检验过程中的安全职责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1957021" y="4386298"/>
            <a:ext cx="2552700" cy="117126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对检验过程中发现的不合格品进行标识、隔离和处置，防止误用或造成安全问题。</a:t>
            </a:r>
            <a:endParaRPr lang="en-US" sz="1100"/>
          </a:p>
        </p:txBody>
      </p:sp>
      <p:sp>
        <p:nvSpPr>
          <p:cNvPr id="39" name="AutoShape 39"/>
          <p:cNvSpPr/>
          <p:nvPr/>
        </p:nvSpPr>
        <p:spPr>
          <a:xfrm>
            <a:off x="7830517" y="4406623"/>
            <a:ext cx="2552700" cy="141997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及时报告检验过程中发现的安全隐患或事故，协助调查处理。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发现安全隐患的报告职责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5784437" y="1687163"/>
            <a:ext cx="4496144" cy="565817"/>
            <a:chOff x="5784437" y="1687163"/>
            <a:chExt cx="4496144" cy="565817"/>
          </a:xfrm>
        </p:grpSpPr>
        <p:sp>
          <p:nvSpPr>
            <p:cNvPr id="29" name="AutoShape 29"/>
            <p:cNvSpPr/>
            <p:nvPr/>
          </p:nvSpPr>
          <p:spPr>
            <a:xfrm>
              <a:off x="5784437" y="1687163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0" name="TextBox 30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1" name="Group 31"/>
          <p:cNvGrpSpPr/>
          <p:nvPr/>
        </p:nvGrpSpPr>
        <p:grpSpPr>
          <a:xfrm>
            <a:off x="5784437" y="2262505"/>
            <a:ext cx="4496144" cy="820535"/>
            <a:chOff x="5784437" y="2262505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784437" y="2262505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在日常检验工作中，关注工作环境、设备、人员操作等方面存在的安全隐患。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784437" y="3120755"/>
            <a:ext cx="4496144" cy="565817"/>
            <a:chOff x="5784437" y="3120755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784437" y="3120755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784437" y="3715147"/>
            <a:ext cx="4496144" cy="820535"/>
            <a:chOff x="5784437" y="3715147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784437" y="371514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发现安全隐患后，及时向上级领导或相关部门报告，并采取临时措施防止事故发生。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84437" y="4609991"/>
            <a:ext cx="4496144" cy="565817"/>
            <a:chOff x="5784437" y="4609991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784437" y="4609991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784437" y="5204382"/>
            <a:ext cx="4496144" cy="820535"/>
            <a:chOff x="5784437" y="5204382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784437" y="520438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跟踪安全隐患的整改情况，确保问题得到及时解决。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18874" y="1354848"/>
            <a:ext cx="4394883" cy="1340950"/>
            <a:chOff x="1218874" y="1354848"/>
            <a:chExt cx="4394883" cy="1340950"/>
          </a:xfrm>
        </p:grpSpPr>
        <p:sp>
          <p:nvSpPr>
            <p:cNvPr id="3" name="AutoShape 3"/>
            <p:cNvSpPr/>
            <p:nvPr/>
          </p:nvSpPr>
          <p:spPr>
            <a:xfrm>
              <a:off x="1218874" y="1354848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TextBox 4"/>
            <p:cNvSpPr txBox="1"/>
            <p:nvPr/>
          </p:nvSpPr>
          <p:spPr>
            <a:xfrm>
              <a:off x="1218874" y="1993615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参与制定和修订安全管理制度，提出针对性的安全措施和建议。</a:t>
              </a:r>
            </a:p>
          </p:txBody>
        </p:sp>
        <p:sp>
          <p:nvSpPr>
            <p:cNvPr id="5" name="Freeform 5"/>
            <p:cNvSpPr/>
            <p:nvPr/>
          </p:nvSpPr>
          <p:spPr>
            <a:xfrm>
              <a:off x="1303561" y="1482500"/>
              <a:ext cx="469392" cy="383462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218874" y="3134853"/>
            <a:ext cx="4394883" cy="1304934"/>
            <a:chOff x="1218874" y="3134853"/>
            <a:chExt cx="4394883" cy="1304934"/>
          </a:xfrm>
        </p:grpSpPr>
        <p:sp>
          <p:nvSpPr>
            <p:cNvPr id="7" name="AutoShape 7"/>
            <p:cNvSpPr/>
            <p:nvPr/>
          </p:nvSpPr>
          <p:spPr>
            <a:xfrm>
              <a:off x="1218874" y="313485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1358514" y="3274494"/>
              <a:ext cx="359485" cy="359485"/>
            </a:xfrm>
            <a:custGeom>
              <a:rect l="l" t="t" r="r" b="b"/>
              <a:pathLst>
                <a:path w="304800" h="304800">
                  <a:moveTo>
                    <a:pt x="106680" y="259080"/>
                  </a:moveTo>
                  <a:lnTo>
                    <a:pt x="30480" y="259080"/>
                  </a:lnTo>
                  <a:cubicBezTo>
                    <a:pt x="13649" y="259080"/>
                    <a:pt x="0" y="245431"/>
                    <a:pt x="0" y="228600"/>
                  </a:cubicBezTo>
                  <a:lnTo>
                    <a:pt x="0" y="228600"/>
                  </a:lnTo>
                  <a:lnTo>
                    <a:pt x="0" y="30480"/>
                  </a:lnTo>
                  <a:cubicBezTo>
                    <a:pt x="0" y="13716"/>
                    <a:pt x="13716" y="0"/>
                    <a:pt x="30480" y="0"/>
                  </a:cubicBezTo>
                  <a:lnTo>
                    <a:pt x="274320" y="0"/>
                  </a:lnTo>
                  <a:cubicBezTo>
                    <a:pt x="291151" y="0"/>
                    <a:pt x="304800" y="13649"/>
                    <a:pt x="304800" y="30480"/>
                  </a:cubicBezTo>
                  <a:lnTo>
                    <a:pt x="304800" y="30480"/>
                  </a:lnTo>
                  <a:lnTo>
                    <a:pt x="304800" y="228600"/>
                  </a:lnTo>
                  <a:cubicBezTo>
                    <a:pt x="304800" y="245431"/>
                    <a:pt x="291151" y="259080"/>
                    <a:pt x="274320" y="259080"/>
                  </a:cubicBezTo>
                  <a:lnTo>
                    <a:pt x="274320" y="259080"/>
                  </a:lnTo>
                  <a:lnTo>
                    <a:pt x="198120" y="259080"/>
                  </a:lnTo>
                  <a:lnTo>
                    <a:pt x="259080" y="289560"/>
                  </a:lnTo>
                  <a:lnTo>
                    <a:pt x="259080" y="304800"/>
                  </a:lnTo>
                  <a:lnTo>
                    <a:pt x="45720" y="304800"/>
                  </a:lnTo>
                  <a:lnTo>
                    <a:pt x="45720" y="289560"/>
                  </a:lnTo>
                  <a:lnTo>
                    <a:pt x="106680" y="259080"/>
                  </a:lnTo>
                  <a:close/>
                  <a:moveTo>
                    <a:pt x="30480" y="30480"/>
                  </a:moveTo>
                  <a:lnTo>
                    <a:pt x="30480" y="198120"/>
                  </a:lnTo>
                  <a:lnTo>
                    <a:pt x="274320" y="198120"/>
                  </a:lnTo>
                  <a:lnTo>
                    <a:pt x="274320" y="30480"/>
                  </a:lnTo>
                  <a:lnTo>
                    <a:pt x="30480" y="3048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TextBox 9"/>
            <p:cNvSpPr txBox="1"/>
            <p:nvPr/>
          </p:nvSpPr>
          <p:spPr>
            <a:xfrm>
              <a:off x="1218874" y="373760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监督安全管理制度的执行情况，确保各项措施得到有效落实。</a:t>
              </a:r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1218874" y="4878843"/>
            <a:ext cx="4394883" cy="1316184"/>
            <a:chOff x="1218874" y="4878843"/>
            <a:chExt cx="4394883" cy="1316184"/>
          </a:xfrm>
        </p:grpSpPr>
        <p:sp>
          <p:nvSpPr>
            <p:cNvPr id="11" name="AutoShape 11"/>
            <p:cNvSpPr/>
            <p:nvPr/>
          </p:nvSpPr>
          <p:spPr>
            <a:xfrm>
              <a:off x="1218874" y="487884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1372678" y="5037742"/>
              <a:ext cx="331158" cy="320969"/>
            </a:xfrm>
            <a:custGeom>
              <a:rect l="l" t="t" r="r" b="b"/>
              <a:pathLst>
                <a:path w="304800" h="304800">
                  <a:moveTo>
                    <a:pt x="0" y="91440"/>
                  </a:moveTo>
                  <a:lnTo>
                    <a:pt x="152400" y="0"/>
                  </a:lnTo>
                  <a:lnTo>
                    <a:pt x="304800" y="91440"/>
                  </a:lnTo>
                  <a:lnTo>
                    <a:pt x="304800" y="121920"/>
                  </a:lnTo>
                  <a:lnTo>
                    <a:pt x="0" y="121920"/>
                  </a:lnTo>
                  <a:lnTo>
                    <a:pt x="0" y="91440"/>
                  </a:lnTo>
                  <a:close/>
                  <a:moveTo>
                    <a:pt x="0" y="274320"/>
                  </a:moveTo>
                  <a:lnTo>
                    <a:pt x="304800" y="274320"/>
                  </a:lnTo>
                  <a:lnTo>
                    <a:pt x="304800" y="304800"/>
                  </a:lnTo>
                  <a:lnTo>
                    <a:pt x="0" y="304800"/>
                  </a:lnTo>
                  <a:lnTo>
                    <a:pt x="0" y="274320"/>
                  </a:lnTo>
                  <a:close/>
                  <a:moveTo>
                    <a:pt x="30480" y="243840"/>
                  </a:moveTo>
                  <a:lnTo>
                    <a:pt x="274320" y="243840"/>
                  </a:lnTo>
                  <a:lnTo>
                    <a:pt x="274320" y="274320"/>
                  </a:lnTo>
                  <a:lnTo>
                    <a:pt x="30480" y="274320"/>
                  </a:lnTo>
                  <a:lnTo>
                    <a:pt x="30480" y="243840"/>
                  </a:lnTo>
                  <a:close/>
                  <a:moveTo>
                    <a:pt x="30480" y="121920"/>
                  </a:moveTo>
                  <a:lnTo>
                    <a:pt x="91440" y="121920"/>
                  </a:lnTo>
                  <a:lnTo>
                    <a:pt x="91440" y="243840"/>
                  </a:lnTo>
                  <a:lnTo>
                    <a:pt x="30480" y="243840"/>
                  </a:lnTo>
                  <a:lnTo>
                    <a:pt x="30480" y="121920"/>
                  </a:lnTo>
                  <a:close/>
                  <a:moveTo>
                    <a:pt x="121920" y="121920"/>
                  </a:moveTo>
                  <a:lnTo>
                    <a:pt x="182880" y="121920"/>
                  </a:lnTo>
                  <a:lnTo>
                    <a:pt x="182880" y="243840"/>
                  </a:lnTo>
                  <a:lnTo>
                    <a:pt x="121920" y="243840"/>
                  </a:lnTo>
                  <a:lnTo>
                    <a:pt x="121920" y="121920"/>
                  </a:lnTo>
                  <a:close/>
                  <a:moveTo>
                    <a:pt x="213360" y="121920"/>
                  </a:moveTo>
                  <a:lnTo>
                    <a:pt x="274320" y="121920"/>
                  </a:lnTo>
                  <a:lnTo>
                    <a:pt x="274320" y="243840"/>
                  </a:lnTo>
                  <a:lnTo>
                    <a:pt x="213360" y="243840"/>
                  </a:lnTo>
                  <a:lnTo>
                    <a:pt x="213360" y="12192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1218874" y="549284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对违反安全管理制度的行为进行纠正和处罚，提高员工的安全意识。</a:t>
              </a:r>
            </a:p>
          </p:txBody>
        </p:sp>
      </p:grpSp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rcRect l="18417" r="18417"/>
          <a:stretch>
            <a:fillRect/>
          </a:stretch>
        </p:blipFill>
        <p:spPr>
          <a:xfrm>
            <a:off x="6603343" y="1773672"/>
            <a:ext cx="4619078" cy="4619078"/>
          </a:xfrm>
          <a:prstGeom prst="ellipse">
            <a:avLst/>
          </a:prstGeom>
        </p:spPr>
      </p:pic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1833" r="11833"/>
          <a:stretch>
            <a:fillRect/>
          </a:stretch>
        </p:blipFill>
        <p:spPr>
          <a:xfrm>
            <a:off x="9353197" y="779822"/>
            <a:ext cx="2231507" cy="2231507"/>
          </a:xfrm>
          <a:prstGeom prst="ellipse">
            <a:avLst/>
          </a:prstGeom>
        </p:spPr>
      </p:pic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参与制定和执行安全管理制度的职责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0833" r="20833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792" r="16792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积极参加安全培训和演练，提高自身的安全意识和应急处理能力。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413042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在培训和演练中，担任相应的角色，协助完成各项任务。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对培训和演练的效果进行评估和总结，提出改进意见和建议。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参与培训和演练的职责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https://d.book118.com/746044050030010054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83502"/>
      </a:lt1>
      <a:dk2>
        <a:srgbClr val="E7FFE3"/>
      </a:dk2>
      <a:lt2>
        <a:srgbClr val="000000"/>
      </a:lt2>
      <a:accent1>
        <a:srgbClr val="45AE37"/>
      </a:accent1>
      <a:accent2>
        <a:srgbClr val="38B526"/>
      </a:accent2>
      <a:accent3>
        <a:srgbClr val="007D49"/>
      </a:accent3>
      <a:accent4>
        <a:srgbClr val="90DA33"/>
      </a:accent4>
      <a:accent5>
        <a:srgbClr val="CBED6A"/>
      </a:accent5>
      <a:accent6>
        <a:srgbClr val="FF9CEA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52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2024-09-21T03:44:00.750</cp:lastPrinted>
  <dcterms:created xsi:type="dcterms:W3CDTF">2024-09-20T19:44:00Z</dcterms:created>
  <dcterms:modified xsi:type="dcterms:W3CDTF">2024-09-20T19:44:02Z</dcterms:modified>
</cp:coreProperties>
</file>