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12B588-2434-4E29-AAB8-DA7D005BCE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2EED6F-C049-4672-BE9F-14A0A047D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41926-52AE-4590-99F9-6655C6F06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324622-03DA-4840-907A-7C4C4ABD9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201858-6090-4FBA-BC88-7395AEA1E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D8164A-0F5F-426A-B608-DFCAF7AA9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EEB8CA-61DD-4224-9F98-6BFB65FFB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99DD7C-FAB5-4AE0-B268-7B8B4F29D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EFFB39-29BF-456C-94F3-438312880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1FF12-7296-455B-AC3B-4435844D8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FB4802-3EB9-4734-9C9E-1118E72A1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04424005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追逐梦想成就辉煌人生主题班会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梦想的定义与意义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追逐梦想的过程与挑战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成就辉煌人生的关键因素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成功案例分享与启示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班会引言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激发学生追求梦想的热情和动力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帮助学生明确人生目标和方向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培养学生的自信心和毅力，面对困难和挑战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促进学生之间的交流和合作，共同成长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追逐梦想，成就辉煌人生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勇敢追求，不畏困难，实现自我价值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坚持不懈，努力奋斗，创造美好未来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班会主题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梦想的定义与意义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梦想是个人内心深处的渴望和追求，是人们对于未来美好生活的向往和预期。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梦想是人们对于自身价值和意义的认知和追求，是个人成长和发展的动力源泉。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梦想的定义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91" r="16491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梦想能够激发人们的积极性和创造力，推动人们不断追求进步和发展。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梦想能够让人们明确自己的目标和方向，避免在人生的道路上迷失方向。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梦想能够带给人们无限的可能性和机会，让人们拥有更加美好的未来。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梦想对于人生的意义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50833" y="1607909"/>
            <a:ext cx="2035112" cy="2035112"/>
            <a:chOff x="1150833" y="160790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150833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37858" y="230780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784686" y="1607814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03157" y="226180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675749" y="2077968"/>
            <a:ext cx="261747" cy="541878"/>
            <a:chOff x="4675749" y="2077968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13195" y="2421154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886919" y="2277231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13195" y="2353336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896444" y="2353336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3678" y="2148739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876822" y="221474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679845" y="2421154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12611" y="221474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686989" y="2353336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9094" y="2077968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13195" y="2077968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753664" y="212492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29280" y="2148739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698324" y="2277231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13195" y="248192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35185" y="2277231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756617" y="2148739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28042" y="2353336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3195" y="2277231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13195" y="2148739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13195" y="221474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46520" y="221474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19755" y="254974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23946" y="2421154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20898" y="248192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675749" y="248192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07778" y="248192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03587" y="2421154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752426" y="213330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847104" y="213330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00051" y="213330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39376" y="219807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859582" y="219807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00051" y="219807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29280" y="226180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870821" y="226180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00051" y="226180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19755" y="233790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881013" y="233790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00051" y="233790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12611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888062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00051" y="240572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09658" y="246639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893491" y="246639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00051" y="246639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06706" y="253421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896444" y="253421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00051" y="25342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00051" y="26044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26064" y="1607814"/>
            <a:ext cx="2035112" cy="2035112"/>
            <a:chOff x="6426064" y="1607814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26064" y="1607814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27579" y="2209032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050487" y="1607909"/>
            <a:ext cx="2035112" cy="2035112"/>
            <a:chOff x="9050487" y="160790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050487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497590" y="245077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07862" y="2998750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42096" y="2998750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283760" y="2998750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08945" y="2998750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0494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39179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180842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0526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257058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了解自己的兴趣和优势，找到适合自己的发展方向和目标。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4" name="AutoShape 7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TextBox 9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如何树立正确的梦想</a:t>
              </a:r>
            </a:p>
          </p:txBody>
        </p:sp>
      </p:grpSp>
      <p:sp>
        <p:nvSpPr>
          <p:cNvPr id="95" name="TextBox 95"/>
          <p:cNvSpPr txBox="1"/>
          <p:nvPr/>
        </p:nvSpPr>
        <p:spPr>
          <a:xfrm>
            <a:off x="3600742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了解自己的兴趣和优势，找到适合自己的发展方向和目标。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944426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了解自己的兴趣和优势，找到适合自己的发展方向和目标。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8913375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了解自己的兴趣和优势，找到适合自己的发展方向和目标。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追逐梦想的过程与挑战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设定明确的目标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付诸行动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持之以恒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追逐梦想的过程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计划制定好了，就需要付诸行动。这一步需要勇气和决心，因为实现梦想的过程中难免会遇到挫折和困难。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在设定目标后，需要制定一个切实可行的计划。这个计划应该包括具体的步骤和时间表，以确保自己能够有条不紊地朝着目标前进。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首先，要有一个清晰、明确的目标。这可以是长期的，也可以是短期的，关键是要让自己清楚地知道想要追求的是什么。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追逐梦想是一个长期的过程，需要坚持不懈地努力。即使遇到挫折和困难，也不能轻易放弃，而是要继续努力，直到实现目标。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91" r="1649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勇敢面对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保持乐观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寻求帮助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遇到困难时，要勇敢面对，不要逃避。要相信自己的能力和潜力，相信自己能够克服任何困难。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保持乐观的心态非常重要。即使遇到挫折和失败，也要看到其中的积极因素，相信自己能够从中学到经验和教训，继续前进。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当遇到困难时，不要孤军奋战。可以向家人、朋友或专业人士寻求帮助和支持。他们的经验和建议可能会为你提供新的思路和解决方案。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面对挑战与困难的态度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坚定信念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调整策略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合作与分享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如何克服追梦过程中的障碍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在追逐梦想的过程中，可能会遇到各种质疑和打击。这时，要坚定自己的信念，相信自己的选择是正确的，不要轻易被外界的声音所左右。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通过不断学习和提升自己的能力，可以增加实现梦想的机会。这包括学习新知识、掌握新技能、培养好习惯等。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当遇到障碍时，可以尝试调整策略或方法。有时候，换一种方式或角度去看待问题，可能会找到更好的解决方案。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与他人合作和分享资源是实现梦想的有效途径。通过与他人建立良好的合作关系，可以互相支持和帮助，共同实现目标。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https://d.book118.com/746044240050010044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2024-09-12T14:12:41.534</cp:lastPrinted>
  <dcterms:created xsi:type="dcterms:W3CDTF">2024-09-12T06:12:41Z</dcterms:created>
  <dcterms:modified xsi:type="dcterms:W3CDTF">2024-09-12T06:12:43Z</dcterms:modified>
</cp:coreProperties>
</file>