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82308E-DB86-4BF4-8390-133F38A7FD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69C9DA-5C07-4B58-94BF-2FB8B3F6D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F16023-8384-4468-AC1D-C0F3CB260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2B7973-D408-457D-B74A-C047769E3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102A47-DB6B-40B1-A985-B8EBE85CA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83A94F-D0DB-42A6-AF2A-3A3DBFCE9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9D88BE-9D91-4347-875D-F29928406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993262-BD7C-4A0F-B62E-F07FAB339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F385F6-32E1-4C65-AB62-59192223D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D4A1B-2142-4612-979D-D63F152C2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5EC47-88B7-4B37-9DB8-823289EB6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0502022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手机品牌竞品分析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 fontScale="25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竞品品牌介绍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产品对比分析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营销策略对比分析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销售渠道对比分析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供应链与生产能力对比分析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近年来，全球手机市场规模持续扩大，其中中国市场表现尤为突出，成为全球最大的手机市场之一。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随着5G技术的不断推广和应用，未来手机市场将迎来新一轮的增长机遇。同时，消费者对高品质、高性能手机的需求也将进一步推动市场的发展。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消费者对手机的品质要求越来越高，包括外观设计、屏幕显示、拍照效果、电池续航等方面。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性能需求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随着各类应用的不断丰富和发展，消费者对手机性能的需求也不断提升，如处理器性能、内存大小、存储空间等。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价格敏感度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虽然消费者对品质和性能的要求很高，但价格仍然是影响消费者购买决策的重要因素之一。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当前手机市场竞争激烈，各大品牌之间的市场份额争夺异常激烈。同时，新兴品牌也不断涌现，加剧了市场的竞争程度。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市场上主要的手机品牌包括苹果、华为、小米、OPPO、vivo等，这些品牌在市场上具有较高的知名度和市场份额。其中，苹果以高端市场为主打，华为在技术研发和品牌建设方面表现突出，小米则凭借性价比和创新营销策略获得广泛认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主要品牌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竞争格局与主要品牌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竞品品牌介绍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品牌一：基本信息与定位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成立时间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1976年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高端智能手机市场，注重创新、设计和用户体验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品牌名称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总部地点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目标用户群体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 (Apple)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美国加利福尼亚州库比蒂诺市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追求高品质生活和科技体验的消费者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目标用户群体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追求性价比和多样化选择的消费者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中高端智能手机市场，注重技术创新和多元化发展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总部地点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韩国京畿道水原市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品牌名称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三星 (Samsung)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1938年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品牌二：基本信息与定位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1987年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品牌名称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 (Huawei)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总部地点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中国广东省深圳市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目标用户群体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追求高性能、高品质和良好拍照体验的消费者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中高端智能手机市场，注重技术研发和全球化布局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品牌三：基本信息与定位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产品对比分析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采用了全面屏设计，屏占比高达90%，机身采用了玻璃材质，手感顺滑。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品牌B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同样采用了全面屏设计，但屏占比略低，为88%，机身则采用了金属材质，更加坚固耐用。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采用了独特的水滴屏设计，具有较高的辨识度，机身采用了塑料材质，轻便便携。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产品外观设计对比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搭载了最新的处理器和大容量内存，运行流畅，可满足各种高端需求。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品牌B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处理器性能略逊于品牌A，但内存容量足够大，可满足日常使用需求。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处理器和内存容量均属于中端水平，适合一般用户日常使用。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产品性能对比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价格较高，但具备较高的性价比，适合追求高性能的用户。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价格较低，但性能表现不俗，适合预算有限的用户购买。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品牌B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价格适中，性能稳定，适合大多数用户购买。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产品价格对比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优点为金属机身坚固耐用、内存容量大；缺点为处理器性能略逊于品牌A。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优点为独特的水滴屏设计、价格较低；缺点为处理器和内存容量属于中端水平。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优点为高性能、高屏占比、玻璃机身手感好；缺点为价格较高。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产品优缺点总结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营销策略对比分析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https://d.book118.com/746050202240010045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2024-09-14T22:52:19.389</cp:lastPrinted>
  <dcterms:created xsi:type="dcterms:W3CDTF">2024-09-14T14:52:19Z</dcterms:created>
  <dcterms:modified xsi:type="dcterms:W3CDTF">2024-09-14T14:52:21Z</dcterms:modified>
</cp:coreProperties>
</file>