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389C5CF-BC46-4CC1-A76D-7D34DE699B2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760B58-E8D5-4CCE-ADF5-DD87434F6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84A0E-8FD3-4191-B0E4-A69107E6A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D821ED-8C84-47EF-B919-4821CC8A6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4B1041-1024-4901-A661-F53844A05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65BF05-F6FC-4375-9A83-65DC583F6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A0493A-93C4-4821-B346-C938FDB0A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2FF9CE-8830-4256-B8A9-F7D341B8F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F25E41-8B49-4345-9E8D-95AC89FA8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F45DC4-5865-40B7-9C69-3C9F71E2D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5BE3C0-3F06-4784-95E5-7F82439D0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0D1BAF-9520-4039-98D7-344C5160A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3ADD6A9-BD5C-48BB-92E6-E99209818BF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1442C27-843A-47D6-9CFB-A395DE4DA8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052115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企业礼仪培训如何塑造员工的良好职业形象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矩形: 圆角 42"/>
          <p:cNvSpPr/>
          <p:nvPr/>
        </p:nvSpPr>
        <p:spPr>
          <a:xfrm>
            <a:off x="799200" y="132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10609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7" name="content"/>
          <p:cNvSpPr/>
          <p:nvPr/>
        </p:nvSpPr>
        <p:spPr>
          <a:xfrm>
            <a:off x="798840" y="21697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企业礼仪培训的实施方式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企业礼仪的基本要素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企业礼仪培训的实际操作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企业礼仪培训的实践方法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79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8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企业礼仪的定义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礼仪是社会交往中应遵循的行为准则，企业礼仪则是在商业环境中必须遵循的规范。良好的企业礼仪可以提升员工形象，加强企业内外部关系，是维护职业形象的重要一环。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企业礼仪的意义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形象重要于言行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1. 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塑造良好的企业形象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个人品质受礼仪塑造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2. 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提升员工自身形象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交际技巧关键于关系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3. 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促进企业内外部关系的发展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企业礼仪培训的目的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职业技能并重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增强职场竞争力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礼貌为先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增加职业发展机会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诚信为基础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建立良好的职业声誉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9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言谈举止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content"/>
          <p:cNvSpPr/>
          <p:nvPr/>
        </p:nvSpPr>
        <p:spPr>
          <a:xfrm>
            <a:off x="3666960" y="295416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语言得体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举止大方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社交礼仪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content"/>
          <p:cNvSpPr/>
          <p:nvPr/>
        </p:nvSpPr>
        <p:spPr>
          <a:xfrm>
            <a:off x="6424920" y="295452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尊重他人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善待客户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职业道德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.4.content"/>
          <p:cNvSpPr/>
          <p:nvPr/>
        </p:nvSpPr>
        <p:spPr>
          <a:xfrm>
            <a:off x="9177480" y="2954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守纪律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诚信经营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9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仪容仪表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1.content"/>
          <p:cNvSpPr/>
          <p:nvPr/>
        </p:nvSpPr>
        <p:spPr>
          <a:xfrm>
            <a:off x="872640" y="295416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穿着得体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仪表端庄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739880" y="221436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企业礼仪不仅是企业文化的一部分，更是员工职业素养的体现。良好的企业礼仪可以树立公司形象，提升员工形象，推动企业与外界的良好交流，是建立成功职业形象的重要环节。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125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12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第二章 企业礼仪培训的实施方式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培训形式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的形式多样，可以选择线下培训、在线培训或现场体验。每种形式都有其独特的优势和适用场景，企业可以根据自身情况进行选择。线下培训通常面对面交流更直接，而在线培训更灵活便捷，现场体验则能深度融入教学内容中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时间安排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快速提高员工素质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短期培训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持续提升员工能力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长期培训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保持员工绩效水平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设计有针对性的课程内容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培训课程设置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提供全面有效的培训资料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培训资料准备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选择专业资深的讲师团队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培训讲师选择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绩效评估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2.content"/>
          <p:cNvSpPr/>
          <p:nvPr/>
        </p:nvSpPr>
        <p:spPr>
          <a:xfrm>
            <a:off x="3666960" y="295416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评估员工在培训后的表现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奖惩制度激励员工积极性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提升员工整体绩效水平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58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3.content"/>
          <p:cNvSpPr/>
          <p:nvPr/>
        </p:nvSpPr>
        <p:spPr>
          <a:xfrm>
            <a:off x="6424920" y="295452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定期对培训方案进行评估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调整培训计划以适应市场需求变化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保持培训内容更新与前沿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1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content"/>
          <p:cNvSpPr/>
          <p:nvPr/>
        </p:nvSpPr>
        <p:spPr>
          <a:xfrm>
            <a:off x="9177480" y="2954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培训效果评估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5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反馈调研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1.content"/>
          <p:cNvSpPr/>
          <p:nvPr/>
        </p:nvSpPr>
        <p:spPr>
          <a:xfrm>
            <a:off x="872640" y="295416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收集学员反馈意见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根据反馈意见调整培训内容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持续改进培训模式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168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企业礼仪的基本要素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3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仪容仪表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仪容仪表是企业礼仪的基本要素之一，包括着装规范、仪表整洁和仪容气质。员工的仪容仪表直接影响了企业形象，因此需要注意细节，保持整洁得体的外表形象。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6" name="矩形: 圆角 42"/>
          <p:cNvSpPr/>
          <p:nvPr/>
        </p:nvSpPr>
        <p:spPr>
          <a:xfrm>
            <a:off x="888480" y="104184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2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言行举止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content.1.subtitle"/>
          <p:cNvSpPr/>
          <p:nvPr/>
        </p:nvSpPr>
        <p:spPr>
          <a:xfrm>
            <a:off x="12870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用语得体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title"/>
          <p:cNvSpPr/>
          <p:nvPr/>
        </p:nvSpPr>
        <p:spPr>
          <a:xfrm>
            <a:off x="128772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言语礼貌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2.subtitle"/>
          <p:cNvSpPr/>
          <p:nvPr/>
        </p:nvSpPr>
        <p:spPr>
          <a:xfrm>
            <a:off x="911520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举止文明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title"/>
          <p:cNvSpPr/>
          <p:nvPr/>
        </p:nvSpPr>
        <p:spPr>
          <a:xfrm>
            <a:off x="9114480" y="22078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行为得体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subtitle"/>
          <p:cNvSpPr/>
          <p:nvPr/>
        </p:nvSpPr>
        <p:spPr>
          <a:xfrm>
            <a:off x="3896280" y="3222360"/>
            <a:ext cx="1463760" cy="17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遵守礼节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3.title"/>
          <p:cNvSpPr/>
          <p:nvPr/>
        </p:nvSpPr>
        <p:spPr>
          <a:xfrm>
            <a:off x="389736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礼仪规范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4.subtitle"/>
          <p:cNvSpPr/>
          <p:nvPr/>
        </p:nvSpPr>
        <p:spPr>
          <a:xfrm>
            <a:off x="6505920" y="3222360"/>
            <a:ext cx="1463760" cy="176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4.title"/>
          <p:cNvSpPr/>
          <p:nvPr/>
        </p:nvSpPr>
        <p:spPr>
          <a:xfrm>
            <a:off x="6506280" y="2209680"/>
            <a:ext cx="1463400" cy="38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6" name="矩形: 圆角 42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礼仪礼节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"/>
          <p:cNvSpPr/>
          <p:nvPr/>
        </p:nvSpPr>
        <p:spPr>
          <a:xfrm>
            <a:off x="1739880" y="221436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礼仪礼节是企业礼仪的重要组成部分，包括礼仪常识、礼节规范和礼貌待人。员工应该具备基本的礼仪意识，遵守礼仪规范，以积极向上的态度待人接物。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礼仪技巧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专业培训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礼仪技巧培训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实践演练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礼仪实战演练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灵活应变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礼仪应对策略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矩形: 圆角 13"/>
          <p:cNvSpPr/>
          <p:nvPr/>
        </p:nvSpPr>
        <p:spPr>
          <a:xfrm>
            <a:off x="888480" y="877320"/>
            <a:ext cx="10414440" cy="5103360"/>
          </a:xfrm>
          <a:prstGeom prst="roundRect">
            <a:avLst>
              <a:gd name="adj" fmla="val 4836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  <a:effectLst>
            <a:outerShdw blurRad="254160" sx="101000" sy="101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cxnSp>
        <p:nvCxnSpPr>
          <p:cNvPr id="200" name="直接连接符 7"/>
          <p:cNvCxnSpPr/>
          <p:nvPr/>
        </p:nvCxnSpPr>
        <p:spPr>
          <a:xfrm>
            <a:off x="5039640" y="1541520"/>
            <a:ext cx="360" cy="3902040"/>
          </a:xfrm>
          <a:prstGeom prst="straightConnector1">
            <a:avLst/>
          </a:prstGeom>
          <a:ln w="38100">
            <a:solidFill>
              <a:srgbClr val="86CAC4"/>
            </a:solidFill>
          </a:ln>
        </p:spPr>
      </p:cxnSp>
      <p:sp>
        <p:nvSpPr>
          <p:cNvPr id="20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 idx="4294967295"/>
          </p:nvPr>
        </p:nvSpPr>
        <p:spPr>
          <a:xfrm>
            <a:off x="5091480" y="1768320"/>
            <a:ext cx="621108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企业礼仪培训的实际操作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7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dur="75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3" dur="7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培训计划制定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在进行企业礼仪培训时，首先需要制定明确的培训目标，明确员工需要掌握的知识和技能；确定培训内容，包括礼仪规范、沟通技巧等；制定详细的培训时间表，确保培训进度顺利进行。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https://d.book118.com/746052115013010104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21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企业礼仪培训如何塑造员工的良好职业形象</vt:lpstr>
      <vt:lpstr>目录</vt:lpstr>
      <vt:lpstr>第1章 企业礼仪培训的重要性</vt:lpstr>
      <vt:lpstr> </vt:lpstr>
      <vt:lpstr>企业礼仪的意义</vt:lpstr>
      <vt:lpstr>企业礼仪培训的目的</vt:lpstr>
      <vt:lpstr>企业礼仪培训的内容</vt:lpstr>
      <vt:lpstr>企业礼仪的重要性</vt:lpstr>
      <vt:lpstr>第二章 企业礼仪培训的实施方式</vt:lpstr>
      <vt:lpstr> </vt:lpstr>
      <vt:lpstr>时间安排</vt:lpstr>
      <vt:lpstr>培训内容</vt:lpstr>
      <vt:lpstr>培训效果评估</vt:lpstr>
      <vt:lpstr>第2章 企业礼仪的基本要素</vt:lpstr>
      <vt:lpstr> </vt:lpstr>
      <vt:lpstr>言行举止</vt:lpstr>
      <vt:lpstr>礼仪礼节</vt:lpstr>
      <vt:lpstr>礼仪技巧</vt:lpstr>
      <vt:lpstr>第3章 企业礼仪培训的实际操作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2024-09-29T15:06:09.822</cp:lastPrinted>
  <dcterms:created xsi:type="dcterms:W3CDTF">2024-09-29T07:06:09Z</dcterms:created>
  <dcterms:modified xsi:type="dcterms:W3CDTF">2024-09-29T07:06:12Z</dcterms:modified>
</cp:coreProperties>
</file>