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62.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xml"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tags" Target="../tags/tag62.xml" /><Relationship Id="rId8" Type="http://schemas.openxmlformats.org/officeDocument/2006/relationships/tags" Target="../tags/tag63.xml" /><Relationship Id="rId9" Type="http://schemas.openxmlformats.org/officeDocument/2006/relationships/tags" Target="../tags/tag6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8BC45F-BCEE-4DC5-876C-BE614A73C5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EAAC31-0344-4E17-9BC4-75A4B27D26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6B6DF0-0199-4300-B2CB-79A5DA8330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174CC2-0F9F-4E6E-84A3-ACA2ED0794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B3912C-2FAE-48EE-995F-89B3A91240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E2253C-3B42-44DE-97BF-B13AEDDAD9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32730B-397E-4416-A070-A58C995F40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0CC02F-C976-4653-87D6-9812BDDBD0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751A77-84E2-481F-9565-DFB8C7E8C1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032483-415A-42D9-B6F0-DCAE1DB56E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87829F-15F7-4BF7-BF0D-D93E3788F9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8" name="图片 7"/>
          <p:cNvPicPr>
            <a:picLocks noChangeAspect="1"/>
          </p:cNvPicPr>
          <p:nvPr userDrawn="1">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762" y="428"/>
            <a:ext cx="12190476" cy="6857143"/>
          </a:xfrm>
          <a:prstGeom prst="rect">
            <a:avLst/>
          </a:prstGeom>
        </p:spPr>
      </p:pic>
      <p:sp>
        <p:nvSpPr>
          <p:cNvPr id="2" name="标题 1"/>
          <p:cNvSpPr>
            <a:spLocks noGrp="1"/>
          </p:cNvSpPr>
          <p:nvPr>
            <p:ph type="ctrTitle"/>
            <p:custDataLst>
              <p:tags r:id="rId3"/>
            </p:custDataLst>
          </p:nvPr>
        </p:nvSpPr>
        <p:spPr>
          <a:xfrm>
            <a:off x="838200" y="2429510"/>
            <a:ext cx="10515600" cy="1249045"/>
          </a:xfrm>
          <a:noFill/>
        </p:spPr>
        <p:txBody>
          <a:bodyPr wrap="square" rtlCol="0" anchor="t">
            <a:normAutofit/>
          </a:bodyPr>
          <a:lstStyle>
            <a:lvl1pPr>
              <a:defRPr lang="zh-CN" altLang="en-US" sz="7200">
                <a:gradFill flip="none" rotWithShape="1">
                  <a:gsLst>
                    <a:gs pos="0">
                      <a:schemeClr val="accent2">
                        <a:lumMod val="60000"/>
                        <a:lumOff val="40000"/>
                      </a:schemeClr>
                    </a:gs>
                    <a:gs pos="35000">
                      <a:schemeClr val="accent2"/>
                    </a:gs>
                    <a:gs pos="100000">
                      <a:schemeClr val="accent1"/>
                    </a:gs>
                  </a:gsLst>
                  <a:lin ang="3000000" scaled="0"/>
                </a:gradFill>
                <a:latin typeface="+mj-ea"/>
                <a:ea typeface="+mj-ea"/>
                <a:cs typeface="+mn-ea"/>
                <a:sym typeface="+mn-lt"/>
              </a:defRPr>
            </a:lvl1pPr>
          </a:lstStyle>
          <a:p>
            <a:pPr marL="0" lvl="0" defTabSz="1218565"/>
            <a:r>
              <a:rPr sz="6000">
                <a:sym typeface="+mn-ea"/>
              </a:rPr>
              <a:t>单击此处编辑母版标题样式</a:t>
            </a:r>
            <a:endParaRPr lang="zh-CN" altLang="en-US" sz="6000" b="1">
              <a:gradFill flip="none" rotWithShape="1">
                <a:gsLst>
                  <a:gs pos="0">
                    <a:schemeClr val="accent2">
                      <a:lumMod val="70000"/>
                      <a:lumOff val="30000"/>
                    </a:schemeClr>
                  </a:gs>
                  <a:gs pos="35000">
                    <a:schemeClr val="accent2"/>
                  </a:gs>
                  <a:gs pos="100000">
                    <a:schemeClr val="accent1"/>
                  </a:gs>
                </a:gsLst>
                <a:lin ang="3000000" scaled="0"/>
              </a:gradFill>
              <a:latin typeface="微软雅黑" panose="020b0503020204020204" charset="-122"/>
              <a:ea typeface="微软雅黑"/>
              <a:sym typeface="+mn-lt"/>
            </a:endParaRPr>
          </a:p>
        </p:txBody>
      </p:sp>
      <p:sp>
        <p:nvSpPr>
          <p:cNvPr id="3" name="副标题 2"/>
          <p:cNvSpPr>
            <a:spLocks noGrp="1"/>
          </p:cNvSpPr>
          <p:nvPr>
            <p:ph type="subTitle" idx="1"/>
            <p:custDataLst>
              <p:tags r:id="rId4"/>
            </p:custDataLst>
          </p:nvPr>
        </p:nvSpPr>
        <p:spPr>
          <a:xfrm>
            <a:off x="904875" y="939800"/>
            <a:ext cx="10515600" cy="1248410"/>
          </a:xfrm>
          <a:noFill/>
        </p:spPr>
        <p:txBody>
          <a:bodyPr wrap="square" rtlCol="0" anchor="b">
            <a:normAutofit/>
          </a:bodyPr>
          <a:lstStyle>
            <a:lvl1pPr marL="0" indent="0">
              <a:buNone/>
              <a:defRPr lang="zh-CN" altLang="en-US" sz="1800" b="1">
                <a:solidFill>
                  <a:schemeClr val="tx1">
                    <a:lumMod val="75000"/>
                    <a:lumOff val="25000"/>
                  </a:schemeClr>
                </a:solidFill>
              </a:defRPr>
            </a:lvl1pPr>
          </a:lstStyle>
          <a:p>
            <a:pPr marL="0" lvl="0"/>
            <a:r>
              <a:rPr>
                <a:sym typeface="+mn-ea"/>
              </a:rPr>
              <a:t>单击此处编辑母版副标题样式</a:t>
            </a:r>
            <a:endParaRPr lang="zh-CN" altLang="en-US" b="1"/>
          </a:p>
        </p:txBody>
      </p:sp>
      <p:sp>
        <p:nvSpPr>
          <p:cNvPr id="4" name="日期占位符 3"/>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normAutofit/>
          </a:bodyPr>
          <a:lstStyle/>
          <a:p>
            <a:endParaRPr lang="zh-CN" altLang="en-US"/>
          </a:p>
        </p:txBody>
      </p:sp>
      <p:sp>
        <p:nvSpPr>
          <p:cNvPr id="6" name="灯片编号占位符 5"/>
          <p:cNvSpPr>
            <a:spLocks noGrp="1"/>
          </p:cNvSpPr>
          <p:nvPr>
            <p:ph type="sldNum" sz="quarter" idx="12"/>
            <p:custDataLst>
              <p:tags r:id="rId7"/>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8"/>
            </p:custDataLst>
          </p:nvPr>
        </p:nvSpPr>
        <p:spPr>
          <a:xfrm>
            <a:off x="891540" y="4946650"/>
            <a:ext cx="5776595" cy="1244600"/>
          </a:xfrm>
        </p:spPr>
        <p:txBody>
          <a:bodyPr wrap="square" anchor="b" anchorCtr="0">
            <a:normAutofit/>
          </a:bodyPr>
          <a:lstStyle>
            <a:lvl1pPr marL="0" indent="0">
              <a:lnSpc>
                <a:spcPct val="100000"/>
              </a:lnSpc>
              <a:buNone/>
              <a:defRPr sz="1800" b="1">
                <a:gradFill>
                  <a:gsLst>
                    <a:gs pos="0">
                      <a:schemeClr val="accent2">
                        <a:lumMod val="70000"/>
                        <a:lumOff val="30000"/>
                      </a:schemeClr>
                    </a:gs>
                    <a:gs pos="35000">
                      <a:schemeClr val="accent2"/>
                    </a:gs>
                    <a:gs pos="100000">
                      <a:schemeClr val="accent1"/>
                    </a:gs>
                  </a:gsLst>
                  <a:lin ang="3000000" scaled="0"/>
                </a:gradFill>
              </a:defRPr>
            </a:lvl1pPr>
          </a:lstStyle>
          <a:p>
            <a:pPr lvl="0"/>
            <a:r>
              <a:rPr lang="zh-CN" altLang="en-US">
                <a:sym typeface="+mn-ea"/>
              </a:rPr>
              <a:t>公司名占位符</a:t>
            </a:r>
            <a:endParaRPr lang="en-US" altLang="zh-CN" sz="1800" b="1">
              <a:gradFill flip="none" rotWithShape="1">
                <a:gsLst>
                  <a:gs pos="0">
                    <a:schemeClr val="accent2">
                      <a:lumMod val="70000"/>
                      <a:lumOff val="30000"/>
                    </a:schemeClr>
                  </a:gs>
                  <a:gs pos="35000">
                    <a:schemeClr val="accent2"/>
                  </a:gs>
                  <a:gs pos="100000">
                    <a:schemeClr val="accent1"/>
                  </a:gs>
                </a:gsLst>
                <a:lin ang="3000000" scaled="0"/>
              </a:gradFill>
              <a:latin typeface="微软雅黑" panose="020b0503020204020204" charset="-122"/>
              <a:ea typeface="微软雅黑"/>
              <a:sym typeface="+mn-ea"/>
            </a:endParaRPr>
          </a:p>
        </p:txBody>
      </p:sp>
      <p:sp>
        <p:nvSpPr>
          <p:cNvPr id="24" name="文本占位符 23"/>
          <p:cNvSpPr>
            <a:spLocks noGrp="1"/>
          </p:cNvSpPr>
          <p:nvPr>
            <p:ph type="body" sz="quarter" idx="17" hasCustomPrompt="1"/>
            <p:custDataLst>
              <p:tags r:id="rId9"/>
            </p:custDataLst>
          </p:nvPr>
        </p:nvSpPr>
        <p:spPr>
          <a:xfrm>
            <a:off x="1421061" y="3809565"/>
            <a:ext cx="5193634" cy="504000"/>
          </a:xfrm>
        </p:spPr>
        <p:txBody>
          <a:bodyPr wrap="square" anchor="ctr">
            <a:normAutofit/>
          </a:bodyPr>
          <a:lstStyle>
            <a:lvl1pPr marL="0" indent="0" algn="l">
              <a:lnSpc>
                <a:spcPct val="100000"/>
              </a:lnSpc>
              <a:buNone/>
              <a:defRPr sz="2000" b="1">
                <a:gradFill>
                  <a:gsLst>
                    <a:gs pos="0">
                      <a:schemeClr val="accent2">
                        <a:lumMod val="60000"/>
                        <a:lumOff val="40000"/>
                      </a:schemeClr>
                    </a:gs>
                    <a:gs pos="35000">
                      <a:schemeClr val="accent2"/>
                    </a:gs>
                    <a:gs pos="100000">
                      <a:schemeClr val="accent1"/>
                    </a:gs>
                  </a:gsLst>
                  <a:lin ang="3000000" scaled="0"/>
                </a:gradFill>
              </a:defRPr>
            </a:lvl1pPr>
          </a:lstStyle>
          <a:p>
            <a:pPr lvl="0"/>
            <a:r>
              <a:rPr lang="zh-CN" altLang="en-US">
                <a:sym typeface="+mn-ea"/>
              </a:rPr>
              <a:t>署名占位符</a:t>
            </a:r>
            <a:endParaRPr lang="zh-CN" altLang="en-US" b="1">
              <a:gradFill flip="none" rotWithShape="1">
                <a:gsLst>
                  <a:gs pos="0">
                    <a:schemeClr val="accent2">
                      <a:lumMod val="70000"/>
                      <a:lumOff val="30000"/>
                    </a:schemeClr>
                  </a:gs>
                  <a:gs pos="30000">
                    <a:schemeClr val="accent2"/>
                  </a:gs>
                  <a:gs pos="100000">
                    <a:schemeClr val="accent1"/>
                  </a:gs>
                </a:gsLst>
                <a:lin ang="3000000" scaled="0"/>
              </a:gradFill>
              <a:latin typeface="微软雅黑" panose="020b0503020204020204" charset="-122"/>
              <a:ea typeface="微软雅黑"/>
              <a:sym typeface="+mn-ea"/>
            </a:endParaRPr>
          </a:p>
        </p:txBody>
      </p:sp>
      <p:sp>
        <p:nvSpPr>
          <p:cNvPr id="9" name="iconfont-10342-5064101"/>
          <p:cNvSpPr>
            <a:spLocks noChangeAspect="1"/>
          </p:cNvSpPr>
          <p:nvPr userDrawn="1">
            <p:custDataLst>
              <p:tags r:id="rId10"/>
            </p:custDataLst>
          </p:nvPr>
        </p:nvSpPr>
        <p:spPr>
          <a:xfrm>
            <a:off x="838198" y="3845565"/>
            <a:ext cx="432000" cy="432000"/>
          </a:xfrm>
          <a:custGeom>
            <a:gdLst>
              <a:gd name="T0" fmla="*/ 4360 w 8720"/>
              <a:gd name="T1" fmla="*/ 8720 h 8720"/>
              <a:gd name="T2" fmla="*/ 0 w 8720"/>
              <a:gd name="T3" fmla="*/ 4360 h 8720"/>
              <a:gd name="T4" fmla="*/ 4360 w 8720"/>
              <a:gd name="T5" fmla="*/ 0 h 8720"/>
              <a:gd name="T6" fmla="*/ 8720 w 8720"/>
              <a:gd name="T7" fmla="*/ 4360 h 8720"/>
              <a:gd name="T8" fmla="*/ 4360 w 8720"/>
              <a:gd name="T9" fmla="*/ 8720 h 8720"/>
              <a:gd name="T10" fmla="*/ 6520 w 8720"/>
              <a:gd name="T11" fmla="*/ 5320 h 8720"/>
              <a:gd name="T12" fmla="*/ 6120 w 8720"/>
              <a:gd name="T13" fmla="*/ 5160 h 8720"/>
              <a:gd name="T14" fmla="*/ 5040 w 8720"/>
              <a:gd name="T15" fmla="*/ 4680 h 8720"/>
              <a:gd name="T16" fmla="*/ 5240 w 8720"/>
              <a:gd name="T17" fmla="*/ 4120 h 8720"/>
              <a:gd name="T18" fmla="*/ 5520 w 8720"/>
              <a:gd name="T19" fmla="*/ 2600 h 8720"/>
              <a:gd name="T20" fmla="*/ 4440 w 8720"/>
              <a:gd name="T21" fmla="*/ 1800 h 8720"/>
              <a:gd name="T22" fmla="*/ 3360 w 8720"/>
              <a:gd name="T23" fmla="*/ 2600 h 8720"/>
              <a:gd name="T24" fmla="*/ 3640 w 8720"/>
              <a:gd name="T25" fmla="*/ 4120 h 8720"/>
              <a:gd name="T26" fmla="*/ 3840 w 8720"/>
              <a:gd name="T27" fmla="*/ 4680 h 8720"/>
              <a:gd name="T28" fmla="*/ 2760 w 8720"/>
              <a:gd name="T29" fmla="*/ 5160 h 8720"/>
              <a:gd name="T30" fmla="*/ 2360 w 8720"/>
              <a:gd name="T31" fmla="*/ 5320 h 8720"/>
              <a:gd name="T32" fmla="*/ 2240 w 8720"/>
              <a:gd name="T33" fmla="*/ 6520 h 8720"/>
              <a:gd name="T34" fmla="*/ 6600 w 8720"/>
              <a:gd name="T35" fmla="*/ 6520 h 8720"/>
              <a:gd name="T36" fmla="*/ 6520 w 8720"/>
              <a:gd name="T37" fmla="*/ 5320 h 87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20" h="8720">
                <a:moveTo>
                  <a:pt x="4360" y="8720"/>
                </a:moveTo>
                <a:cubicBezTo>
                  <a:pt x="1960" y="8720"/>
                  <a:pt x="0" y="6760"/>
                  <a:pt x="0" y="4360"/>
                </a:cubicBezTo>
                <a:cubicBezTo>
                  <a:pt x="0" y="1960"/>
                  <a:pt x="1960" y="0"/>
                  <a:pt x="4360" y="0"/>
                </a:cubicBezTo>
                <a:cubicBezTo>
                  <a:pt x="6760" y="0"/>
                  <a:pt x="8720" y="1960"/>
                  <a:pt x="8720" y="4360"/>
                </a:cubicBezTo>
                <a:cubicBezTo>
                  <a:pt x="8720" y="6760"/>
                  <a:pt x="6760" y="8720"/>
                  <a:pt x="4360" y="8720"/>
                </a:cubicBezTo>
                <a:close/>
                <a:moveTo>
                  <a:pt x="6520" y="5320"/>
                </a:moveTo>
                <a:cubicBezTo>
                  <a:pt x="6400" y="5240"/>
                  <a:pt x="6280" y="5200"/>
                  <a:pt x="6120" y="5160"/>
                </a:cubicBezTo>
                <a:cubicBezTo>
                  <a:pt x="5760" y="5080"/>
                  <a:pt x="5320" y="5040"/>
                  <a:pt x="5040" y="4680"/>
                </a:cubicBezTo>
                <a:cubicBezTo>
                  <a:pt x="5040" y="4680"/>
                  <a:pt x="4880" y="4520"/>
                  <a:pt x="5240" y="4120"/>
                </a:cubicBezTo>
                <a:cubicBezTo>
                  <a:pt x="5600" y="3720"/>
                  <a:pt x="5600" y="3080"/>
                  <a:pt x="5520" y="2600"/>
                </a:cubicBezTo>
                <a:cubicBezTo>
                  <a:pt x="5440" y="2120"/>
                  <a:pt x="4960" y="1800"/>
                  <a:pt x="4440" y="1800"/>
                </a:cubicBezTo>
                <a:cubicBezTo>
                  <a:pt x="3920" y="1800"/>
                  <a:pt x="3440" y="2120"/>
                  <a:pt x="3360" y="2600"/>
                </a:cubicBezTo>
                <a:cubicBezTo>
                  <a:pt x="3280" y="3080"/>
                  <a:pt x="3320" y="3720"/>
                  <a:pt x="3640" y="4120"/>
                </a:cubicBezTo>
                <a:cubicBezTo>
                  <a:pt x="4000" y="4520"/>
                  <a:pt x="3840" y="4680"/>
                  <a:pt x="3840" y="4680"/>
                </a:cubicBezTo>
                <a:cubicBezTo>
                  <a:pt x="3560" y="5040"/>
                  <a:pt x="3120" y="5080"/>
                  <a:pt x="2760" y="5160"/>
                </a:cubicBezTo>
                <a:cubicBezTo>
                  <a:pt x="2600" y="5200"/>
                  <a:pt x="2480" y="5240"/>
                  <a:pt x="2360" y="5320"/>
                </a:cubicBezTo>
                <a:cubicBezTo>
                  <a:pt x="2120" y="5440"/>
                  <a:pt x="2240" y="6520"/>
                  <a:pt x="2240" y="6520"/>
                </a:cubicBezTo>
                <a:lnTo>
                  <a:pt x="6600" y="6520"/>
                </a:lnTo>
                <a:cubicBezTo>
                  <a:pt x="6520" y="6520"/>
                  <a:pt x="6600" y="5480"/>
                  <a:pt x="6520" y="532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5" name="图片 4" descr="商务-红色-折纸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2" name="标题 1"/>
          <p:cNvSpPr>
            <a:spLocks noGrp="1"/>
          </p:cNvSpPr>
          <p:nvPr>
            <p:ph type="title" hasCustomPrompt="1"/>
            <p:custDataLst>
              <p:tags r:id="rId3"/>
            </p:custDataLst>
          </p:nvPr>
        </p:nvSpPr>
        <p:spPr>
          <a:xfrm>
            <a:off x="0" y="995680"/>
            <a:ext cx="4307840" cy="2914015"/>
          </a:xfrm>
        </p:spPr>
        <p:txBody>
          <a:bodyPr wrap="square" anchor="b">
            <a:normAutofit/>
          </a:bodyPr>
          <a:lstStyle>
            <a:lvl1pPr algn="ctr">
              <a:defRPr sz="7200">
                <a:gradFill>
                  <a:gsLst>
                    <a:gs pos="0">
                      <a:schemeClr val="accent2">
                        <a:lumMod val="70000"/>
                        <a:lumOff val="30000"/>
                      </a:schemeClr>
                    </a:gs>
                    <a:gs pos="35000">
                      <a:schemeClr val="accent2"/>
                    </a:gs>
                    <a:gs pos="100000">
                      <a:schemeClr val="accent1"/>
                    </a:gs>
                  </a:gsLst>
                  <a:lin ang="3000000" scaled="0"/>
                </a:gradFill>
              </a:defRPr>
            </a:lvl1pPr>
          </a:lstStyle>
          <a:p>
            <a:r>
              <a:rPr lang="zh-CN" altLang="en-US"/>
              <a:t>标题</a:t>
            </a:r>
            <a:endParaRPr lang="zh-CN" altLang="en-US"/>
          </a:p>
        </p:txBody>
      </p:sp>
      <p:sp>
        <p:nvSpPr>
          <p:cNvPr id="3" name="文本占位符 2"/>
          <p:cNvSpPr>
            <a:spLocks noGrp="1"/>
          </p:cNvSpPr>
          <p:nvPr>
            <p:ph type="body" idx="1" hasCustomPrompt="1"/>
            <p:custDataLst>
              <p:tags r:id="rId4"/>
            </p:custDataLst>
          </p:nvPr>
        </p:nvSpPr>
        <p:spPr>
          <a:xfrm>
            <a:off x="0" y="3998595"/>
            <a:ext cx="4307840" cy="1729105"/>
          </a:xfrm>
        </p:spPr>
        <p:txBody>
          <a:bodyPr wrap="square" anchor="t">
            <a:normAutofit/>
          </a:bodyPr>
          <a:lstStyle>
            <a:lvl1pPr marL="0" indent="0" algn="ctr">
              <a:buNone/>
              <a:defRPr sz="2800" b="0">
                <a:gradFill>
                  <a:gsLst>
                    <a:gs pos="0">
                      <a:schemeClr val="accent2">
                        <a:lumMod val="70000"/>
                        <a:lumOff val="30000"/>
                      </a:schemeClr>
                    </a:gs>
                    <a:gs pos="35000">
                      <a:schemeClr val="accent2"/>
                    </a:gs>
                    <a:gs pos="100000">
                      <a:schemeClr val="accent1"/>
                    </a:gs>
                  </a:gsLst>
                  <a:lin ang="30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7" name="日期占位符 6"/>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6"/>
            </p:custDataLst>
          </p:nvPr>
        </p:nvSpPr>
        <p:spPr/>
        <p:txBody>
          <a:bodyPr/>
          <a:lstStyle/>
          <a:p>
            <a:endParaRPr lang="zh-CN" altLang="en-US"/>
          </a:p>
        </p:txBody>
      </p:sp>
      <p:sp>
        <p:nvSpPr>
          <p:cNvPr id="9" name="灯片编号占位符 8"/>
          <p:cNvSpPr>
            <a:spLocks noGrp="1"/>
          </p:cNvSpPr>
          <p:nvPr>
            <p:ph type="sldNum" sz="quarter" idx="12"/>
            <p:custDataLst>
              <p:tags r:id="rId7"/>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9" name="图片 8" descr="商务-红色-折纸_0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2" name="标题 1"/>
          <p:cNvSpPr>
            <a:spLocks noGrp="1"/>
          </p:cNvSpPr>
          <p:nvPr>
            <p:ph type="title"/>
            <p:custDataLst>
              <p:tags r:id="rId3"/>
            </p:custDataLst>
          </p:nvPr>
        </p:nvSpPr>
        <p:spPr>
          <a:xfrm>
            <a:off x="1526540" y="3274695"/>
            <a:ext cx="9144000" cy="2646680"/>
          </a:xfrm>
        </p:spPr>
        <p:txBody>
          <a:bodyPr wrap="square" anchor="t" anchorCtr="0">
            <a:normAutofit/>
          </a:bodyPr>
          <a:lstStyle>
            <a:lvl1pPr algn="ctr">
              <a:defRPr sz="6000">
                <a:gradFill>
                  <a:gsLst>
                    <a:gs pos="0">
                      <a:schemeClr val="accent2">
                        <a:lumMod val="70000"/>
                        <a:lumOff val="30000"/>
                      </a:schemeClr>
                    </a:gs>
                    <a:gs pos="35000">
                      <a:schemeClr val="accent2"/>
                    </a:gs>
                    <a:gs pos="100000">
                      <a:schemeClr val="accent1"/>
                    </a:gs>
                  </a:gsLst>
                  <a:lin ang="3000000" scaled="0"/>
                </a:gradFill>
              </a:defRPr>
            </a:lvl1pPr>
          </a:lstStyle>
          <a:p>
            <a:r>
              <a:rPr lang="zh-CN" altLang="en-US"/>
              <a:t>单击此处编辑母版标题样式</a:t>
            </a:r>
            <a:endParaRPr lang="zh-CN" altLang="en-US"/>
          </a:p>
        </p:txBody>
      </p:sp>
      <p:sp>
        <p:nvSpPr>
          <p:cNvPr id="4"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
        <p:nvSpPr>
          <p:cNvPr id="8" name="文本占位符 7"/>
          <p:cNvSpPr>
            <a:spLocks noGrp="1"/>
          </p:cNvSpPr>
          <p:nvPr>
            <p:ph type="body" sz="quarter" idx="13" hasCustomPrompt="1"/>
            <p:custDataLst>
              <p:tags r:id="rId7"/>
            </p:custDataLst>
          </p:nvPr>
        </p:nvSpPr>
        <p:spPr>
          <a:xfrm>
            <a:off x="1524000" y="307340"/>
            <a:ext cx="9144000" cy="2759710"/>
          </a:xfrm>
        </p:spPr>
        <p:txBody>
          <a:bodyPr wrap="square" anchor="b" anchorCtr="0">
            <a:normAutofit/>
          </a:bodyPr>
          <a:lstStyle>
            <a:lvl1pPr marL="0" indent="0" algn="ctr">
              <a:buNone/>
              <a:defRPr sz="5000">
                <a:gradFill>
                  <a:gsLst>
                    <a:gs pos="0">
                      <a:schemeClr val="accent2">
                        <a:lumMod val="70000"/>
                        <a:lumOff val="30000"/>
                      </a:schemeClr>
                    </a:gs>
                    <a:gs pos="35000">
                      <a:schemeClr val="accent2"/>
                    </a:gs>
                    <a:gs pos="100000">
                      <a:schemeClr val="accent1"/>
                    </a:gs>
                  </a:gsLst>
                  <a:lin ang="30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360045"/>
            <a:ext cx="10517505" cy="864235"/>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3" name="内容占位符 2"/>
          <p:cNvSpPr>
            <a:spLocks noGrp="1"/>
          </p:cNvSpPr>
          <p:nvPr>
            <p:ph idx="1"/>
            <p:custDataLst>
              <p:tags r:id="rId1"/>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835" y="360045"/>
            <a:ext cx="10516870" cy="864235"/>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8" name="图片 7"/>
          <p:cNvPicPr>
            <a:picLocks noChangeAspect="1"/>
          </p:cNvPicPr>
          <p:nvPr userDrawn="1">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762" y="428"/>
            <a:ext cx="12190476" cy="6857143"/>
          </a:xfrm>
          <a:prstGeom prst="rect">
            <a:avLst/>
          </a:prstGeom>
        </p:spPr>
      </p:pic>
      <p:sp>
        <p:nvSpPr>
          <p:cNvPr id="2" name="标题 1"/>
          <p:cNvSpPr>
            <a:spLocks noGrp="1"/>
          </p:cNvSpPr>
          <p:nvPr>
            <p:ph type="ctrTitle"/>
            <p:custDataLst>
              <p:tags r:id="rId3"/>
            </p:custDataLst>
          </p:nvPr>
        </p:nvSpPr>
        <p:spPr>
          <a:xfrm>
            <a:off x="838835" y="212725"/>
            <a:ext cx="10514965" cy="2973070"/>
          </a:xfrm>
          <a:noFill/>
        </p:spPr>
        <p:txBody>
          <a:bodyPr vert="horz" wrap="square" lIns="0" tIns="0" rIns="0" bIns="0" rtlCol="0" anchor="b" anchorCtr="0">
            <a:normAutofit/>
          </a:bodyPr>
          <a:lstStyle>
            <a:lvl1pPr marL="0" marR="0" lvl="0" algn="l" defTabSz="1218565"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0">
                      <a:schemeClr val="accent2">
                        <a:lumMod val="60000"/>
                        <a:lumOff val="40000"/>
                      </a:schemeClr>
                    </a:gs>
                    <a:gs pos="35000">
                      <a:schemeClr val="accent2"/>
                    </a:gs>
                    <a:gs pos="100000">
                      <a:schemeClr val="accent1"/>
                    </a:gs>
                  </a:gsLst>
                  <a:lin ang="3000000" scaled="0"/>
                </a:gradFill>
                <a:latin typeface="+mj-ea"/>
                <a:ea typeface="+mj-ea"/>
                <a:cs typeface="+mn-ea"/>
                <a:sym typeface="+mn-ea"/>
              </a:defRPr>
            </a:lvl1pPr>
          </a:lstStyle>
          <a:p>
            <a:pPr lvl="0"/>
            <a:r>
              <a:rPr>
                <a:sym typeface="+mn-ea"/>
              </a:rPr>
              <a:t>单击此处编辑母版标题样式</a:t>
            </a:r>
            <a:endParaRPr>
              <a:sym typeface="+mn-ea"/>
            </a:endParaRPr>
          </a:p>
        </p:txBody>
      </p:sp>
      <p:sp>
        <p:nvSpPr>
          <p:cNvPr id="4"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7"/>
            </p:custDataLst>
          </p:nvPr>
        </p:nvSpPr>
        <p:spPr>
          <a:xfrm>
            <a:off x="892175" y="5288280"/>
            <a:ext cx="7315200" cy="894715"/>
          </a:xfrm>
        </p:spPr>
        <p:txBody>
          <a:bodyPr vert="horz" wrap="square" lIns="0" tIns="0" rIns="0" bIns="0" rtlCol="0" anchor="b" anchorCtr="0">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gradFill>
                  <a:gsLst>
                    <a:gs pos="0">
                      <a:schemeClr val="accent2">
                        <a:lumMod val="70000"/>
                        <a:lumOff val="30000"/>
                      </a:schemeClr>
                    </a:gs>
                    <a:gs pos="35000">
                      <a:schemeClr val="accent2"/>
                    </a:gs>
                    <a:gs pos="100000">
                      <a:schemeClr val="accent1"/>
                    </a:gs>
                  </a:gsLst>
                  <a:lin ang="3000000" scaled="0"/>
                </a:gradFill>
                <a:latin typeface="+mn-lt"/>
                <a:ea typeface="+mn-ea"/>
                <a:cs typeface="+mn-cs"/>
                <a:sym typeface="+mn-ea"/>
              </a:defRPr>
            </a:lvl1pPr>
          </a:lstStyle>
          <a:p>
            <a:pPr lvl="0"/>
            <a:r>
              <a:rPr>
                <a:sym typeface="+mn-ea"/>
              </a:rPr>
              <a:t>公司名占位符</a:t>
            </a:r>
            <a:endParaRPr>
              <a:sym typeface="+mn-ea"/>
            </a:endParaRPr>
          </a:p>
        </p:txBody>
      </p:sp>
      <p:sp>
        <p:nvSpPr>
          <p:cNvPr id="24" name="文本占位符 23"/>
          <p:cNvSpPr>
            <a:spLocks noGrp="1"/>
          </p:cNvSpPr>
          <p:nvPr>
            <p:ph type="body" sz="quarter" idx="17" hasCustomPrompt="1"/>
            <p:custDataLst>
              <p:tags r:id="rId8"/>
            </p:custDataLst>
          </p:nvPr>
        </p:nvSpPr>
        <p:spPr>
          <a:xfrm>
            <a:off x="1443990" y="3674110"/>
            <a:ext cx="9910445" cy="1203960"/>
          </a:xfrm>
        </p:spPr>
        <p:txBody>
          <a:bodyPr vert="horz" wrap="square" lIns="0" tIns="0" rIns="0" bIns="0" rtlCol="0" anchor="t" anchorCtr="0">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2000" b="1" i="0" u="none" strike="noStrike" kern="1200" cap="none" spc="0" normalizeH="0" baseline="0" noProof="1">
                <a:gradFill>
                  <a:gsLst>
                    <a:gs pos="0">
                      <a:schemeClr val="accent2">
                        <a:lumMod val="60000"/>
                        <a:lumOff val="40000"/>
                      </a:schemeClr>
                    </a:gs>
                    <a:gs pos="35000">
                      <a:schemeClr val="accent2"/>
                    </a:gs>
                    <a:gs pos="100000">
                      <a:schemeClr val="accent1"/>
                    </a:gs>
                  </a:gsLst>
                  <a:lin ang="3000000" scaled="0"/>
                </a:gradFill>
                <a:latin typeface="+mn-lt"/>
                <a:ea typeface="+mn-ea"/>
                <a:cs typeface="+mn-cs"/>
                <a:sym typeface="+mn-ea"/>
              </a:defRPr>
            </a:lvl1pPr>
          </a:lstStyle>
          <a:p>
            <a:pPr lvl="0"/>
            <a:r>
              <a:rPr>
                <a:sym typeface="+mn-ea"/>
              </a:rPr>
              <a:t>署名占位符</a:t>
            </a:r>
            <a:endParaRPr>
              <a:sym typeface="+mn-ea"/>
            </a:endParaRPr>
          </a:p>
        </p:txBody>
      </p:sp>
      <p:sp>
        <p:nvSpPr>
          <p:cNvPr id="9" name="iconfont-10342-5064101"/>
          <p:cNvSpPr>
            <a:spLocks noChangeAspect="1"/>
          </p:cNvSpPr>
          <p:nvPr userDrawn="1">
            <p:custDataLst>
              <p:tags r:id="rId9"/>
            </p:custDataLst>
          </p:nvPr>
        </p:nvSpPr>
        <p:spPr>
          <a:xfrm>
            <a:off x="838833" y="3603245"/>
            <a:ext cx="432000" cy="432000"/>
          </a:xfrm>
          <a:custGeom>
            <a:gdLst>
              <a:gd name="T0" fmla="*/ 4360 w 8720"/>
              <a:gd name="T1" fmla="*/ 8720 h 8720"/>
              <a:gd name="T2" fmla="*/ 0 w 8720"/>
              <a:gd name="T3" fmla="*/ 4360 h 8720"/>
              <a:gd name="T4" fmla="*/ 4360 w 8720"/>
              <a:gd name="T5" fmla="*/ 0 h 8720"/>
              <a:gd name="T6" fmla="*/ 8720 w 8720"/>
              <a:gd name="T7" fmla="*/ 4360 h 8720"/>
              <a:gd name="T8" fmla="*/ 4360 w 8720"/>
              <a:gd name="T9" fmla="*/ 8720 h 8720"/>
              <a:gd name="T10" fmla="*/ 6520 w 8720"/>
              <a:gd name="T11" fmla="*/ 5320 h 8720"/>
              <a:gd name="T12" fmla="*/ 6120 w 8720"/>
              <a:gd name="T13" fmla="*/ 5160 h 8720"/>
              <a:gd name="T14" fmla="*/ 5040 w 8720"/>
              <a:gd name="T15" fmla="*/ 4680 h 8720"/>
              <a:gd name="T16" fmla="*/ 5240 w 8720"/>
              <a:gd name="T17" fmla="*/ 4120 h 8720"/>
              <a:gd name="T18" fmla="*/ 5520 w 8720"/>
              <a:gd name="T19" fmla="*/ 2600 h 8720"/>
              <a:gd name="T20" fmla="*/ 4440 w 8720"/>
              <a:gd name="T21" fmla="*/ 1800 h 8720"/>
              <a:gd name="T22" fmla="*/ 3360 w 8720"/>
              <a:gd name="T23" fmla="*/ 2600 h 8720"/>
              <a:gd name="T24" fmla="*/ 3640 w 8720"/>
              <a:gd name="T25" fmla="*/ 4120 h 8720"/>
              <a:gd name="T26" fmla="*/ 3840 w 8720"/>
              <a:gd name="T27" fmla="*/ 4680 h 8720"/>
              <a:gd name="T28" fmla="*/ 2760 w 8720"/>
              <a:gd name="T29" fmla="*/ 5160 h 8720"/>
              <a:gd name="T30" fmla="*/ 2360 w 8720"/>
              <a:gd name="T31" fmla="*/ 5320 h 8720"/>
              <a:gd name="T32" fmla="*/ 2240 w 8720"/>
              <a:gd name="T33" fmla="*/ 6520 h 8720"/>
              <a:gd name="T34" fmla="*/ 6600 w 8720"/>
              <a:gd name="T35" fmla="*/ 6520 h 8720"/>
              <a:gd name="T36" fmla="*/ 6520 w 8720"/>
              <a:gd name="T37" fmla="*/ 5320 h 87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20" h="8720">
                <a:moveTo>
                  <a:pt x="4360" y="8720"/>
                </a:moveTo>
                <a:cubicBezTo>
                  <a:pt x="1960" y="8720"/>
                  <a:pt x="0" y="6760"/>
                  <a:pt x="0" y="4360"/>
                </a:cubicBezTo>
                <a:cubicBezTo>
                  <a:pt x="0" y="1960"/>
                  <a:pt x="1960" y="0"/>
                  <a:pt x="4360" y="0"/>
                </a:cubicBezTo>
                <a:cubicBezTo>
                  <a:pt x="6760" y="0"/>
                  <a:pt x="8720" y="1960"/>
                  <a:pt x="8720" y="4360"/>
                </a:cubicBezTo>
                <a:cubicBezTo>
                  <a:pt x="8720" y="6760"/>
                  <a:pt x="6760" y="8720"/>
                  <a:pt x="4360" y="8720"/>
                </a:cubicBezTo>
                <a:close/>
                <a:moveTo>
                  <a:pt x="6520" y="5320"/>
                </a:moveTo>
                <a:cubicBezTo>
                  <a:pt x="6400" y="5240"/>
                  <a:pt x="6280" y="5200"/>
                  <a:pt x="6120" y="5160"/>
                </a:cubicBezTo>
                <a:cubicBezTo>
                  <a:pt x="5760" y="5080"/>
                  <a:pt x="5320" y="5040"/>
                  <a:pt x="5040" y="4680"/>
                </a:cubicBezTo>
                <a:cubicBezTo>
                  <a:pt x="5040" y="4680"/>
                  <a:pt x="4880" y="4520"/>
                  <a:pt x="5240" y="4120"/>
                </a:cubicBezTo>
                <a:cubicBezTo>
                  <a:pt x="5600" y="3720"/>
                  <a:pt x="5600" y="3080"/>
                  <a:pt x="5520" y="2600"/>
                </a:cubicBezTo>
                <a:cubicBezTo>
                  <a:pt x="5440" y="2120"/>
                  <a:pt x="4960" y="1800"/>
                  <a:pt x="4440" y="1800"/>
                </a:cubicBezTo>
                <a:cubicBezTo>
                  <a:pt x="3920" y="1800"/>
                  <a:pt x="3440" y="2120"/>
                  <a:pt x="3360" y="2600"/>
                </a:cubicBezTo>
                <a:cubicBezTo>
                  <a:pt x="3280" y="3080"/>
                  <a:pt x="3320" y="3720"/>
                  <a:pt x="3640" y="4120"/>
                </a:cubicBezTo>
                <a:cubicBezTo>
                  <a:pt x="4000" y="4520"/>
                  <a:pt x="3840" y="4680"/>
                  <a:pt x="3840" y="4680"/>
                </a:cubicBezTo>
                <a:cubicBezTo>
                  <a:pt x="3560" y="5040"/>
                  <a:pt x="3120" y="5080"/>
                  <a:pt x="2760" y="5160"/>
                </a:cubicBezTo>
                <a:cubicBezTo>
                  <a:pt x="2600" y="5200"/>
                  <a:pt x="2480" y="5240"/>
                  <a:pt x="2360" y="5320"/>
                </a:cubicBezTo>
                <a:cubicBezTo>
                  <a:pt x="2120" y="5440"/>
                  <a:pt x="2240" y="6520"/>
                  <a:pt x="2240" y="6520"/>
                </a:cubicBezTo>
                <a:lnTo>
                  <a:pt x="6600" y="6520"/>
                </a:lnTo>
                <a:cubicBezTo>
                  <a:pt x="6520" y="6520"/>
                  <a:pt x="6600" y="5480"/>
                  <a:pt x="6520" y="532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sym typeface="+mn-ea"/>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65.xml" /><Relationship Id="rId14" Type="http://schemas.openxmlformats.org/officeDocument/2006/relationships/tags" Target="../tags/tag66.xml" /><Relationship Id="rId15" Type="http://schemas.openxmlformats.org/officeDocument/2006/relationships/tags" Target="../tags/tag67.xml" /><Relationship Id="rId16" Type="http://schemas.openxmlformats.org/officeDocument/2006/relationships/tags" Target="../tags/tag68.xml" /><Relationship Id="rId17" Type="http://schemas.openxmlformats.org/officeDocument/2006/relationships/tags" Target="../tags/tag69.xml" /><Relationship Id="rId18" Type="http://schemas.openxmlformats.org/officeDocument/2006/relationships/tags" Target="../tags/tag70.xml" /><Relationship Id="rId19" Type="http://schemas.openxmlformats.org/officeDocument/2006/relationships/tags" Target="../tags/tag71.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8" name="图片 7" descr="商务-红色-折纸_03"/>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2" name="标题占位符 1"/>
          <p:cNvSpPr>
            <a:spLocks noGrp="1"/>
          </p:cNvSpPr>
          <p:nvPr>
            <p:ph type="title"/>
            <p:custDataLst>
              <p:tags r:id="rId14"/>
            </p:custDataLst>
          </p:nvPr>
        </p:nvSpPr>
        <p:spPr>
          <a:xfrm>
            <a:off x="838200" y="360045"/>
            <a:ext cx="10515600" cy="864235"/>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5"/>
            </p:custDataLst>
          </p:nvPr>
        </p:nvSpPr>
        <p:spPr>
          <a:xfrm>
            <a:off x="838200" y="1364400"/>
            <a:ext cx="10515600" cy="4813200"/>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6"/>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9" name="KSO_TEMPLATE" hidden="1"/>
          <p:cNvSpPr/>
          <p:nvPr userDrawn="1">
            <p:custDataLst>
              <p:tags r:id="rId19"/>
            </p:custDataLst>
          </p:nvPr>
        </p:nvSpPr>
        <p:spPr>
          <a:xfrm flipH="1">
            <a:off x="0" y="0"/>
            <a:ext cx="0" cy="0"/>
          </a:xfrm>
          <a:prstGeom prst="rect">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4400" b="1" kern="1200">
          <a:gradFill>
            <a:gsLst>
              <a:gs pos="0">
                <a:schemeClr val="accent2">
                  <a:lumMod val="70000"/>
                  <a:lumOff val="30000"/>
                </a:schemeClr>
              </a:gs>
              <a:gs pos="35000">
                <a:schemeClr val="accent2"/>
              </a:gs>
              <a:gs pos="100000">
                <a:schemeClr val="accent1"/>
              </a:gs>
            </a:gsLst>
            <a:lin ang="3000000" scaled="0"/>
          </a:gra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tags" Target="../tags/tag87.xml" /><Relationship Id="rId13" Type="http://schemas.openxmlformats.org/officeDocument/2006/relationships/tags" Target="../tags/tag88.xml" /><Relationship Id="rId14" Type="http://schemas.openxmlformats.org/officeDocument/2006/relationships/tags" Target="../tags/tag89.xml" /><Relationship Id="rId15" Type="http://schemas.openxmlformats.org/officeDocument/2006/relationships/tags" Target="../tags/tag90.xml" /><Relationship Id="rId16" Type="http://schemas.openxmlformats.org/officeDocument/2006/relationships/tags" Target="../tags/tag91.xml" /><Relationship Id="rId17" Type="http://schemas.openxmlformats.org/officeDocument/2006/relationships/tags" Target="../tags/tag92.xml" /><Relationship Id="rId18" Type="http://schemas.openxmlformats.org/officeDocument/2006/relationships/tags" Target="../tags/tag93.xml" /><Relationship Id="rId19" Type="http://schemas.openxmlformats.org/officeDocument/2006/relationships/tags" Target="../tags/tag94.xml" /><Relationship Id="rId2" Type="http://schemas.openxmlformats.org/officeDocument/2006/relationships/tags" Target="../tags/tag77.xml" /><Relationship Id="rId20" Type="http://schemas.openxmlformats.org/officeDocument/2006/relationships/tags" Target="../tags/tag95.xml" /><Relationship Id="rId21" Type="http://schemas.openxmlformats.org/officeDocument/2006/relationships/tags" Target="../tags/tag96.xml" /><Relationship Id="rId22" Type="http://schemas.openxmlformats.org/officeDocument/2006/relationships/tags" Target="../tags/tag9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9.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3.xml" /><Relationship Id="rId11" Type="http://schemas.openxmlformats.org/officeDocument/2006/relationships/tags" Target="../tags/tag134.xml" /><Relationship Id="rId12" Type="http://schemas.openxmlformats.org/officeDocument/2006/relationships/tags" Target="../tags/tag135.xml" /><Relationship Id="rId13" Type="http://schemas.openxmlformats.org/officeDocument/2006/relationships/tags" Target="../tags/tag136.xml" /><Relationship Id="rId14" Type="http://schemas.openxmlformats.org/officeDocument/2006/relationships/tags" Target="../tags/tag137.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 Id="rId5" Type="http://schemas.openxmlformats.org/officeDocument/2006/relationships/tags" Target="../tags/tag128.xml" /><Relationship Id="rId6" Type="http://schemas.openxmlformats.org/officeDocument/2006/relationships/tags" Target="../tags/tag129.xml" /><Relationship Id="rId7" Type="http://schemas.openxmlformats.org/officeDocument/2006/relationships/tags" Target="../tags/tag130.xml" /><Relationship Id="rId8" Type="http://schemas.openxmlformats.org/officeDocument/2006/relationships/tags" Target="../tags/tag131.xml" /><Relationship Id="rId9" Type="http://schemas.openxmlformats.org/officeDocument/2006/relationships/tags" Target="../tags/tag13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05221515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838200" y="2429510"/>
            <a:ext cx="10515600" cy="1249045"/>
          </a:xfrm>
        </p:spPr>
        <p:txBody>
          <a:bodyPr wrap="square">
            <a:normAutofit fontScale="90000"/>
          </a:bodyPr>
          <a:lstStyle/>
          <a:p>
            <a:r>
              <a:rPr lang="zh-CN" altLang="en-US">
                <a:sym typeface="+mn-lt"/>
              </a:rPr>
              <a:t>社交媒体使用对个体心理健康和幸福感的影响</a:t>
            </a:r>
            <a:endParaRPr lang="zh-CN" altLang="en-US">
              <a:sym typeface="+mn-lt"/>
            </a:endParaRPr>
          </a:p>
        </p:txBody>
      </p:sp>
      <p:sp>
        <p:nvSpPr>
          <p:cNvPr id="5" name="副标题"/>
          <p:cNvSpPr>
            <a:spLocks noGrp="1"/>
          </p:cNvSpPr>
          <p:nvPr>
            <p:ph type="subTitle" idx="1"/>
            <p:custDataLst>
              <p:tags r:id="rId3"/>
            </p:custDataLst>
          </p:nvPr>
        </p:nvSpPr>
        <p:spPr>
          <a:xfrm>
            <a:off x="904875" y="939800"/>
            <a:ext cx="10515600" cy="1248410"/>
          </a:xfrm>
        </p:spPr>
        <p:txBody>
          <a:bodyPr wrap="square">
            <a:normAutofit/>
          </a:bodyPr>
          <a:lstStyle/>
          <a:p>
            <a:r>
              <a:rPr lang="zh-CN" altLang="en-US" sz="2200"/>
              <a:t>xxx,.</a:t>
            </a:r>
            <a:endParaRPr lang="zh-CN" altLang="en-US" sz="2200"/>
          </a:p>
        </p:txBody>
      </p:sp>
      <p:sp>
        <p:nvSpPr>
          <p:cNvPr id="6" name="公司名"/>
          <p:cNvSpPr>
            <a:spLocks noGrp="1"/>
          </p:cNvSpPr>
          <p:nvPr>
            <p:ph type="body" sz="quarter" idx="13"/>
            <p:custDataLst>
              <p:tags r:id="rId4"/>
            </p:custDataLst>
          </p:nvPr>
        </p:nvSpPr>
        <p:spPr>
          <a:xfrm>
            <a:off x="891540" y="4946650"/>
            <a:ext cx="5776595" cy="1244600"/>
          </a:xfrm>
        </p:spPr>
        <p:txBody>
          <a:bodyPr wrap="square">
            <a:normAutofit/>
          </a:bodyPr>
          <a:lstStyle/>
          <a:p>
            <a:r>
              <a:rPr lang="en-US" altLang="zh-CN"/>
              <a:t>YOUR LOGO</a:t>
            </a:r>
            <a:endParaRPr lang="en-US" altLang="zh-CN"/>
          </a:p>
        </p:txBody>
      </p:sp>
      <p:sp>
        <p:nvSpPr>
          <p:cNvPr id="10" name="署名"/>
          <p:cNvSpPr>
            <a:spLocks noGrp="1"/>
          </p:cNvSpPr>
          <p:nvPr>
            <p:ph type="body" sz="quarter" idx="17"/>
            <p:custDataLst>
              <p:tags r:id="rId5"/>
            </p:custDataLst>
          </p:nvPr>
        </p:nvSpPr>
        <p:spPr>
          <a:xfrm>
            <a:off x="1421061" y="3809565"/>
            <a:ext cx="5193634" cy="504000"/>
          </a:xfrm>
        </p:spPr>
        <p:txBody>
          <a:bodyPr wrap="square">
            <a:normAutofit/>
          </a:bodyPr>
          <a:lstStyle/>
          <a:p>
            <a:r>
              <a:rPr lang="zh-CN" altLang="en-US"/>
              <a:t>汇报人：xxx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p:txBody>
          <a:bodyPr wrap="square">
            <a:normAutofit/>
          </a:bodyPr>
          <a:lstStyle/>
          <a:p>
            <a:r>
              <a:rPr lang="zh-CN" altLang="en-US"/>
              <a:t>目录</a:t>
            </a:r>
            <a:endParaRPr lang="zh-CN" altLang="en-US"/>
          </a:p>
        </p:txBody>
      </p:sp>
      <p:sp>
        <p:nvSpPr>
          <p:cNvPr id="5" name="副标题"/>
          <p:cNvSpPr>
            <a:spLocks noGrp="1"/>
          </p:cNvSpPr>
          <p:nvPr>
            <p:ph type="body" idx="1"/>
            <p:custDataLst>
              <p:tags r:id="rId3"/>
            </p:custDataLst>
          </p:nvPr>
        </p:nvSpPr>
        <p:spPr/>
        <p:txBody>
          <a:bodyPr wrap="square">
            <a:normAutofit/>
          </a:bodyPr>
          <a:lstStyle/>
          <a:p>
            <a:r>
              <a:rPr lang="en-US" altLang="zh-CN"/>
              <a:t>CONTENTS</a:t>
            </a:r>
            <a:endParaRPr lang="en-US" altLang="zh-CN"/>
          </a:p>
        </p:txBody>
      </p:sp>
      <p:sp>
        <p:nvSpPr>
          <p:cNvPr id="20" name="@这不是阿燊"/>
          <p:cNvSpPr/>
          <p:nvPr>
            <p:custDataLst>
              <p:tags r:id="rId4"/>
            </p:custDataLst>
          </p:nvPr>
        </p:nvSpPr>
        <p:spPr>
          <a:xfrm>
            <a:off x="4644000" y="75628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6" name="序号"/>
          <p:cNvSpPr txBox="1"/>
          <p:nvPr>
            <p:custDataLst>
              <p:tags r:id="rId5"/>
            </p:custDataLst>
          </p:nvPr>
        </p:nvSpPr>
        <p:spPr>
          <a:xfrm>
            <a:off x="4965310" y="81026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01</a:t>
            </a:r>
            <a:endParaRPr lang="en-US" sz="2400" b="1">
              <a:solidFill>
                <a:schemeClr val="lt1">
                  <a:lumMod val="100000"/>
                </a:schemeClr>
              </a:solidFill>
              <a:latin typeface="+mj-ea"/>
              <a:ea typeface="+mj-ea"/>
            </a:endParaRPr>
          </a:p>
        </p:txBody>
      </p:sp>
      <p:sp>
        <p:nvSpPr>
          <p:cNvPr id="7" name="项标题"/>
          <p:cNvSpPr txBox="1"/>
          <p:nvPr>
            <p:custDataLst>
              <p:tags r:id="rId6"/>
            </p:custDataLst>
          </p:nvPr>
        </p:nvSpPr>
        <p:spPr>
          <a:xfrm>
            <a:off x="5905745" y="81026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研究背景和意义</a:t>
            </a:r>
            <a:endParaRPr lang="zh-CN" altLang="en-US" sz="2400" b="1" spc="300">
              <a:solidFill>
                <a:schemeClr val="lt1">
                  <a:lumMod val="100000"/>
                </a:schemeClr>
              </a:solidFill>
              <a:latin typeface="+mj-ea"/>
              <a:ea typeface="+mj-ea"/>
            </a:endParaRPr>
          </a:p>
        </p:txBody>
      </p:sp>
      <p:sp>
        <p:nvSpPr>
          <p:cNvPr id="2" name="@这不是阿燊"/>
          <p:cNvSpPr/>
          <p:nvPr>
            <p:custDataLst>
              <p:tags r:id="rId7"/>
            </p:custDataLst>
          </p:nvPr>
        </p:nvSpPr>
        <p:spPr>
          <a:xfrm>
            <a:off x="4644000" y="171132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3" name="序号"/>
          <p:cNvSpPr txBox="1"/>
          <p:nvPr>
            <p:custDataLst>
              <p:tags r:id="rId8"/>
            </p:custDataLst>
          </p:nvPr>
        </p:nvSpPr>
        <p:spPr>
          <a:xfrm>
            <a:off x="4965310" y="176530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02</a:t>
            </a:r>
            <a:endParaRPr lang="en-US" sz="2400" b="1">
              <a:solidFill>
                <a:schemeClr val="lt1">
                  <a:lumMod val="100000"/>
                </a:schemeClr>
              </a:solidFill>
              <a:latin typeface="+mj-ea"/>
              <a:ea typeface="+mj-ea"/>
            </a:endParaRPr>
          </a:p>
        </p:txBody>
      </p:sp>
      <p:sp>
        <p:nvSpPr>
          <p:cNvPr id="9" name="项标题"/>
          <p:cNvSpPr txBox="1"/>
          <p:nvPr>
            <p:custDataLst>
              <p:tags r:id="rId9"/>
            </p:custDataLst>
          </p:nvPr>
        </p:nvSpPr>
        <p:spPr>
          <a:xfrm>
            <a:off x="5905745" y="176530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研究目的和研究问题</a:t>
            </a:r>
            <a:endParaRPr lang="zh-CN" altLang="en-US" sz="2400" b="1" spc="300">
              <a:solidFill>
                <a:schemeClr val="lt1">
                  <a:lumMod val="100000"/>
                </a:schemeClr>
              </a:solidFill>
              <a:latin typeface="+mj-ea"/>
              <a:ea typeface="+mj-ea"/>
            </a:endParaRPr>
          </a:p>
        </p:txBody>
      </p:sp>
      <p:sp>
        <p:nvSpPr>
          <p:cNvPr id="10" name="@这不是阿燊"/>
          <p:cNvSpPr/>
          <p:nvPr>
            <p:custDataLst>
              <p:tags r:id="rId10"/>
            </p:custDataLst>
          </p:nvPr>
        </p:nvSpPr>
        <p:spPr>
          <a:xfrm>
            <a:off x="4644000" y="266636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1" name="序号"/>
          <p:cNvSpPr txBox="1"/>
          <p:nvPr>
            <p:custDataLst>
              <p:tags r:id="rId11"/>
            </p:custDataLst>
          </p:nvPr>
        </p:nvSpPr>
        <p:spPr>
          <a:xfrm>
            <a:off x="4965310" y="272034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03</a:t>
            </a:r>
            <a:endParaRPr lang="en-US" sz="2400" b="1">
              <a:solidFill>
                <a:schemeClr val="lt1">
                  <a:lumMod val="100000"/>
                </a:schemeClr>
              </a:solidFill>
              <a:latin typeface="+mj-ea"/>
              <a:ea typeface="+mj-ea"/>
            </a:endParaRPr>
          </a:p>
        </p:txBody>
      </p:sp>
      <p:sp>
        <p:nvSpPr>
          <p:cNvPr id="12" name="项标题"/>
          <p:cNvSpPr txBox="1"/>
          <p:nvPr>
            <p:custDataLst>
              <p:tags r:id="rId12"/>
            </p:custDataLst>
          </p:nvPr>
        </p:nvSpPr>
        <p:spPr>
          <a:xfrm>
            <a:off x="5905745" y="272034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研究方法和数据来源</a:t>
            </a:r>
            <a:endParaRPr lang="zh-CN" altLang="en-US" sz="2400" b="1" spc="300">
              <a:solidFill>
                <a:schemeClr val="lt1">
                  <a:lumMod val="100000"/>
                </a:schemeClr>
              </a:solidFill>
              <a:latin typeface="+mj-ea"/>
              <a:ea typeface="+mj-ea"/>
            </a:endParaRPr>
          </a:p>
        </p:txBody>
      </p:sp>
      <p:sp>
        <p:nvSpPr>
          <p:cNvPr id="16" name="@这不是阿燊"/>
          <p:cNvSpPr/>
          <p:nvPr>
            <p:custDataLst>
              <p:tags r:id="rId13"/>
            </p:custDataLst>
          </p:nvPr>
        </p:nvSpPr>
        <p:spPr>
          <a:xfrm>
            <a:off x="4644000" y="362140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7" name="序号"/>
          <p:cNvSpPr txBox="1"/>
          <p:nvPr>
            <p:custDataLst>
              <p:tags r:id="rId14"/>
            </p:custDataLst>
          </p:nvPr>
        </p:nvSpPr>
        <p:spPr>
          <a:xfrm>
            <a:off x="4965310" y="367538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04</a:t>
            </a:r>
            <a:endParaRPr lang="en-US" sz="2400" b="1">
              <a:solidFill>
                <a:schemeClr val="lt1">
                  <a:lumMod val="100000"/>
                </a:schemeClr>
              </a:solidFill>
              <a:latin typeface="+mj-ea"/>
              <a:ea typeface="+mj-ea"/>
            </a:endParaRPr>
          </a:p>
        </p:txBody>
      </p:sp>
      <p:sp>
        <p:nvSpPr>
          <p:cNvPr id="18" name="项标题"/>
          <p:cNvSpPr txBox="1"/>
          <p:nvPr>
            <p:custDataLst>
              <p:tags r:id="rId15"/>
            </p:custDataLst>
          </p:nvPr>
        </p:nvSpPr>
        <p:spPr>
          <a:xfrm>
            <a:off x="5905745" y="367538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研究结果和分析</a:t>
            </a:r>
            <a:endParaRPr lang="zh-CN" altLang="en-US" sz="2400" b="1" spc="300">
              <a:solidFill>
                <a:schemeClr val="lt1">
                  <a:lumMod val="100000"/>
                </a:schemeClr>
              </a:solidFill>
              <a:latin typeface="+mj-ea"/>
              <a:ea typeface="+mj-ea"/>
            </a:endParaRPr>
          </a:p>
        </p:txBody>
      </p:sp>
      <p:sp>
        <p:nvSpPr>
          <p:cNvPr id="21" name="@这不是阿燊"/>
          <p:cNvSpPr/>
          <p:nvPr>
            <p:custDataLst>
              <p:tags r:id="rId16"/>
            </p:custDataLst>
          </p:nvPr>
        </p:nvSpPr>
        <p:spPr>
          <a:xfrm>
            <a:off x="4644000" y="457644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22" name="序号"/>
          <p:cNvSpPr txBox="1"/>
          <p:nvPr>
            <p:custDataLst>
              <p:tags r:id="rId17"/>
            </p:custDataLst>
          </p:nvPr>
        </p:nvSpPr>
        <p:spPr>
          <a:xfrm>
            <a:off x="4965310" y="463042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05</a:t>
            </a:r>
            <a:endParaRPr lang="en-US" sz="2400" b="1">
              <a:solidFill>
                <a:schemeClr val="lt1">
                  <a:lumMod val="100000"/>
                </a:schemeClr>
              </a:solidFill>
              <a:latin typeface="+mj-ea"/>
              <a:ea typeface="+mj-ea"/>
            </a:endParaRPr>
          </a:p>
        </p:txBody>
      </p:sp>
      <p:sp>
        <p:nvSpPr>
          <p:cNvPr id="23" name="项标题"/>
          <p:cNvSpPr txBox="1"/>
          <p:nvPr>
            <p:custDataLst>
              <p:tags r:id="rId18"/>
            </p:custDataLst>
          </p:nvPr>
        </p:nvSpPr>
        <p:spPr>
          <a:xfrm>
            <a:off x="5905745" y="463042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讨论和结论</a:t>
            </a:r>
            <a:endParaRPr lang="zh-CN" altLang="en-US" sz="2400" b="1" spc="300">
              <a:solidFill>
                <a:schemeClr val="lt1">
                  <a:lumMod val="100000"/>
                </a:schemeClr>
              </a:solidFill>
              <a:latin typeface="+mj-ea"/>
              <a:ea typeface="+mj-ea"/>
            </a:endParaRPr>
          </a:p>
        </p:txBody>
      </p:sp>
      <p:sp>
        <p:nvSpPr>
          <p:cNvPr id="25" name="@这不是阿燊"/>
          <p:cNvSpPr/>
          <p:nvPr>
            <p:custDataLst>
              <p:tags r:id="rId19"/>
            </p:custDataLst>
          </p:nvPr>
        </p:nvSpPr>
        <p:spPr>
          <a:xfrm>
            <a:off x="4644000" y="553148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26" name="序号"/>
          <p:cNvSpPr txBox="1"/>
          <p:nvPr>
            <p:custDataLst>
              <p:tags r:id="rId20"/>
            </p:custDataLst>
          </p:nvPr>
        </p:nvSpPr>
        <p:spPr>
          <a:xfrm>
            <a:off x="4965310" y="558546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06</a:t>
            </a:r>
            <a:endParaRPr lang="en-US" sz="2400" b="1">
              <a:solidFill>
                <a:schemeClr val="lt1">
                  <a:lumMod val="100000"/>
                </a:schemeClr>
              </a:solidFill>
              <a:latin typeface="+mj-ea"/>
              <a:ea typeface="+mj-ea"/>
            </a:endParaRPr>
          </a:p>
        </p:txBody>
      </p:sp>
      <p:sp>
        <p:nvSpPr>
          <p:cNvPr id="27" name="项标题"/>
          <p:cNvSpPr txBox="1"/>
          <p:nvPr>
            <p:custDataLst>
              <p:tags r:id="rId21"/>
            </p:custDataLst>
          </p:nvPr>
        </p:nvSpPr>
        <p:spPr>
          <a:xfrm>
            <a:off x="5905745" y="558546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建议和展望</a:t>
            </a:r>
            <a:endParaRPr lang="zh-CN" altLang="en-US" sz="2400" b="1" spc="300">
              <a:solidFill>
                <a:schemeClr val="lt1">
                  <a:lumMod val="100000"/>
                </a:schemeClr>
              </a:solidFill>
              <a:latin typeface="+mj-ea"/>
              <a:ea typeface="+mj-ea"/>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研究背景和意义</a:t>
            </a:r>
            <a:endParaRPr lang="zh-CN" altLang="en-US">
              <a:sym typeface="+mn-lt"/>
            </a:endParaRPr>
          </a:p>
        </p:txBody>
      </p:sp>
      <p:sp>
        <p:nvSpPr>
          <p:cNvPr id="6"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PART01</a:t>
            </a:r>
            <a:endParaRPr lang="zh-CN" altLang="en-US">
              <a:sym typeface="+mn-ea"/>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社交媒体的普及和发展</a:t>
            </a:r>
            <a:endParaRPr lang="zh-CN" altLang="en-US"/>
          </a:p>
        </p:txBody>
      </p:sp>
      <p:sp>
        <p:nvSpPr>
          <p:cNvPr id="31" name="五边形 30"/>
          <p:cNvSpPr/>
          <p:nvPr>
            <p:custDataLst>
              <p:tags r:id="rId2"/>
            </p:custDataLst>
          </p:nvPr>
        </p:nvSpPr>
        <p:spPr>
          <a:xfrm>
            <a:off x="838200" y="3218059"/>
            <a:ext cx="2787094" cy="113291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342276" y="3218059"/>
            <a:ext cx="2787094" cy="113291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350429" y="3218059"/>
            <a:ext cx="2787094" cy="113291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46353" y="3218059"/>
            <a:ext cx="2787094" cy="113291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社交媒体的普及程度和覆盖范围</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社交媒体的定义和类型</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社交媒体的发展历程和趋势</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社交媒体对个体心理健康和幸福感的影响</a:t>
            </a:r>
            <a:endParaRPr lang="zh-CN" altLang="en-US" sz="1400" spc="150">
              <a:solidFill>
                <a:schemeClr val="tx1"/>
              </a:solidFill>
              <a:effectLst/>
              <a:uFillTx/>
              <a:latin typeface="+mn-ea"/>
              <a:sym typeface="+mn-ea"/>
            </a:endParaRPr>
          </a:p>
        </p:txBody>
      </p:sp>
    </p:spTree>
    <p:custDataLst>
      <p:tags r:id="rId10"/>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fontScale="90000"/>
          </a:bodyPr>
          <a:lstStyle/>
          <a:p>
            <a:r>
              <a:rPr lang="zh-CN" altLang="en-US"/>
              <a:t>社交媒体使用对个体心理健康和幸福感的影响研究的意义</a:t>
            </a:r>
            <a:endParaRPr lang="zh-CN" altLang="en-US"/>
          </a:p>
        </p:txBody>
      </p:sp>
      <p:sp>
        <p:nvSpPr>
          <p:cNvPr id="27"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1400" spc="200">
                <a:solidFill>
                  <a:schemeClr val="tx1">
                    <a:lumMod val="85000"/>
                    <a:lumOff val="15000"/>
                  </a:schemeClr>
                </a:solidFill>
                <a:uFillTx/>
                <a:latin typeface="+mn-ea"/>
                <a:sym typeface="+mn-ea"/>
              </a:rPr>
              <a:t>了解社交媒体使用的负面影响：研究可以帮助我们更好地了解社交媒体使用对个体心理健康和幸福感的负面影响，从而采取相应的措施来减少这些影响。</a:t>
            </a:r>
            <a:endParaRPr lang="zh-CN" altLang="en-US" sz="1400" spc="200">
              <a:solidFill>
                <a:schemeClr val="tx1">
                  <a:lumMod val="85000"/>
                  <a:lumOff val="15000"/>
                </a:schemeClr>
              </a:solidFill>
              <a:uFillTx/>
              <a:latin typeface="+mn-ea"/>
              <a:sym typeface="+mn-ea"/>
            </a:endParaRPr>
          </a:p>
        </p:txBody>
      </p:sp>
      <p:sp>
        <p:nvSpPr>
          <p:cNvPr id="30"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35"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1400" spc="200">
                <a:solidFill>
                  <a:schemeClr val="tx1">
                    <a:lumMod val="85000"/>
                    <a:lumOff val="15000"/>
                  </a:schemeClr>
                </a:solidFill>
                <a:uFillTx/>
                <a:latin typeface="+mn-ea"/>
                <a:sym typeface="+mn-ea"/>
              </a:rPr>
              <a:t>促进健康的社交媒体使用：研究可以为我们提供有关如何促进健康社交媒体使用的建议，例如限制使用时间、提高信息质量、增强社交互动等。</a:t>
            </a:r>
            <a:endParaRPr lang="zh-CN" altLang="en-US" sz="1400" spc="200">
              <a:solidFill>
                <a:schemeClr val="tx1">
                  <a:lumMod val="85000"/>
                  <a:lumOff val="15000"/>
                </a:schemeClr>
              </a:solidFill>
              <a:uFillTx/>
              <a:latin typeface="+mn-ea"/>
              <a:sym typeface="+mn-ea"/>
            </a:endParaRPr>
          </a:p>
        </p:txBody>
      </p:sp>
      <p:sp>
        <p:nvSpPr>
          <p:cNvPr id="4"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6"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1400" spc="200">
                <a:solidFill>
                  <a:schemeClr val="tx1">
                    <a:lumMod val="85000"/>
                    <a:lumOff val="15000"/>
                  </a:schemeClr>
                </a:solidFill>
                <a:uFillTx/>
                <a:latin typeface="+mn-ea"/>
                <a:sym typeface="+mn-ea"/>
              </a:rPr>
              <a:t>为政策制定者提供依据：政府和政策制定者需要了解社交媒体使用的潜在风险，以便制定相关政策和法规来保护公众的心理健康。</a:t>
            </a:r>
            <a:endParaRPr lang="zh-CN" altLang="en-US" sz="1400" spc="200">
              <a:solidFill>
                <a:schemeClr val="tx1">
                  <a:lumMod val="85000"/>
                  <a:lumOff val="15000"/>
                </a:schemeClr>
              </a:solidFill>
              <a:uFillTx/>
              <a:latin typeface="+mn-ea"/>
              <a:sym typeface="+mn-ea"/>
            </a:endParaRPr>
          </a:p>
        </p:txBody>
      </p:sp>
      <p:sp>
        <p:nvSpPr>
          <p:cNvPr id="9"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1" name="文本框 10"/>
          <p:cNvSpPr txBox="1"/>
          <p:nvPr>
            <p:custDataLst>
              <p:tags r:id="rId13"/>
            </p:custDataLst>
          </p:nvPr>
        </p:nvSpPr>
        <p:spPr>
          <a:xfrm>
            <a:off x="9018691" y="2256680"/>
            <a:ext cx="2185815" cy="3265652"/>
          </a:xfrm>
          <a:prstGeom prst="rect">
            <a:avLst/>
          </a:prstGeom>
          <a:noFill/>
        </p:spPr>
        <p:txBody>
          <a:bodyPr wrap="square" rtlCol="0" anchor="t"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为教育和研究提供新的方向：这项研究可以为教育和研究领域提供新的方向，例如开发新的课程和工具来帮助人们更好地管理社交媒体使用，以及进一步研究社交媒体使用的其他潜在影响。</a:t>
            </a:r>
            <a:endParaRPr lang="zh-CN" altLang="en-US" sz="2000" spc="200">
              <a:solidFill>
                <a:schemeClr val="tx1">
                  <a:lumMod val="85000"/>
                  <a:lumOff val="15000"/>
                </a:schemeClr>
              </a:solidFill>
              <a:uFillTx/>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研究目的和研究问题</a:t>
            </a:r>
            <a:endParaRPr lang="zh-CN" altLang="en-US">
              <a:sym typeface="+mn-lt"/>
            </a:endParaRPr>
          </a:p>
        </p:txBody>
      </p:sp>
      <p:sp>
        <p:nvSpPr>
          <p:cNvPr id="6"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PART02</a:t>
            </a:r>
            <a:endParaRPr lang="zh-CN" altLang="en-US">
              <a:sym typeface="+mn-ea"/>
            </a:endParaRPr>
          </a:p>
        </p:txBody>
      </p:sp>
    </p:spTree>
    <p:custDataLst>
      <p:tags r:id="rId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研究目的</a:t>
            </a:r>
            <a:endParaRPr lang="zh-CN" altLang="en-US"/>
          </a:p>
        </p:txBody>
      </p:sp>
      <p:sp>
        <p:nvSpPr>
          <p:cNvPr id="65"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66"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a:sym typeface="+mn-ea"/>
              </a:rPr>
              <a:t>探讨社交媒体使用对个体心理健康和幸福感的影响</a:t>
            </a:r>
            <a:endParaRPr lang="zh-CN" altLang="en-US"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分析不同社交媒体类型对个体心理健康和幸福感的影响</a:t>
            </a:r>
            <a:endParaRPr lang="zh-CN" altLang="en-US"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75"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了解不同年龄、性别、文化背景等因素对社交媒体使用与心理健康和幸福感之间关系的影响</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6"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为制定相关政策和干预措施提供科学依据，以促进个体心理健康和幸福感的提升</a:t>
            </a:r>
            <a:endParaRPr lang="zh-CN" altLang="en-US" spc="150">
              <a:solidFill>
                <a:schemeClr val="tx1">
                  <a:lumMod val="75000"/>
                  <a:lumOff val="25000"/>
                </a:schemeClr>
              </a:solidFill>
              <a:latin typeface="Arial" pitchFamily="34" charset="0"/>
              <a:ea typeface="微软雅黑"/>
              <a:sym typeface="+mn-ea"/>
            </a:endParaRPr>
          </a:p>
        </p:txBody>
      </p:sp>
    </p:spTree>
    <p:custDataLst>
      <p:tags r:id="rId1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研究问题</a:t>
            </a:r>
            <a:endParaRPr lang="zh-CN" altLang="en-US"/>
          </a:p>
        </p:txBody>
      </p:sp>
      <p:sp>
        <p:nvSpPr>
          <p:cNvPr id="32"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社交媒体使用对个体心理健康和幸福感的影响是什么？</a:t>
            </a:r>
            <a:endParaRPr lang="zh-CN" altLang="en-US" sz="1200" spc="150">
              <a:solidFill>
                <a:schemeClr val="tx1">
                  <a:lumMod val="65000"/>
                  <a:lumOff val="35000"/>
                </a:schemeClr>
              </a:solidFill>
              <a:latin typeface="+mn-ea"/>
              <a:sym typeface="+mn-ea"/>
            </a:endParaRPr>
          </a:p>
        </p:txBody>
      </p:sp>
      <p:sp>
        <p:nvSpPr>
          <p:cNvPr id="5"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社交媒体使用与个体心理健康和幸福感之间的关系是否具有因果关系？</a:t>
            </a:r>
            <a:endParaRPr lang="zh-CN" altLang="en-US" sz="1200" spc="150">
              <a:solidFill>
                <a:schemeClr val="tx1">
                  <a:lumMod val="65000"/>
                  <a:lumOff val="35000"/>
                </a:schemeClr>
              </a:solidFill>
              <a:latin typeface="+mn-ea"/>
              <a:sym typeface="+mn-ea"/>
            </a:endParaRPr>
          </a:p>
        </p:txBody>
      </p:sp>
      <p:sp>
        <p:nvSpPr>
          <p:cNvPr id="6"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社交媒体使用的哪些方面会对个体心理健康和幸福感产生影响？</a:t>
            </a:r>
            <a:endParaRPr lang="zh-CN" altLang="en-US" sz="1200" spc="150">
              <a:solidFill>
                <a:schemeClr val="tx1">
                  <a:lumMod val="65000"/>
                  <a:lumOff val="35000"/>
                </a:schemeClr>
              </a:solidFill>
              <a:latin typeface="+mn-ea"/>
              <a:sym typeface="+mn-ea"/>
            </a:endParaRPr>
          </a:p>
        </p:txBody>
      </p:sp>
      <p:sp>
        <p:nvSpPr>
          <p:cNvPr id="8"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社交媒体使用对不同人群的心理健康和幸福感的影响是否存在差异？</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研究方法和数据来源</a:t>
            </a:r>
            <a:endParaRPr lang="zh-CN" altLang="en-US">
              <a:sym typeface="+mn-lt"/>
            </a:endParaRPr>
          </a:p>
        </p:txBody>
      </p:sp>
      <p:sp>
        <p:nvSpPr>
          <p:cNvPr id="6"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PART03</a:t>
            </a:r>
            <a:endParaRPr lang="zh-CN" altLang="en-US">
              <a:sym typeface="+mn-ea"/>
            </a:endParaRPr>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研究方法</a:t>
            </a:r>
            <a:endParaRPr lang="zh-CN" altLang="en-US"/>
          </a:p>
        </p:txBody>
      </p:sp>
      <p:sp>
        <p:nvSpPr>
          <p:cNvPr id="16"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文献综述：查阅相关文献，了解社交媒体使用对个体心理健康和幸福感的研究现状和成果</a:t>
            </a:r>
            <a:endParaRPr lang="zh-CN" altLang="en-US" sz="1200" spc="150">
              <a:solidFill>
                <a:schemeClr val="tx1">
                  <a:lumMod val="85000"/>
                  <a:lumOff val="15000"/>
                </a:schemeClr>
              </a:solidFill>
              <a:latin typeface="+mn-ea"/>
              <a:sym typeface="+mn-ea"/>
            </a:endParaRPr>
          </a:p>
        </p:txBody>
      </p:sp>
      <p:sp>
        <p:nvSpPr>
          <p:cNvPr id="18"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9"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问卷调查：设计问卷，收集受访者的基本信息、社交媒体使用情况、心理健康和幸福感等方面的数据</a:t>
            </a:r>
            <a:endParaRPr lang="zh-CN" altLang="en-US" sz="1200" spc="150">
              <a:solidFill>
                <a:schemeClr val="tx1">
                  <a:lumMod val="85000"/>
                  <a:lumOff val="15000"/>
                </a:schemeClr>
              </a:solidFill>
              <a:latin typeface="+mn-ea"/>
              <a:sym typeface="+mn-ea"/>
            </a:endParaRPr>
          </a:p>
        </p:txBody>
      </p:sp>
      <p:sp>
        <p:nvSpPr>
          <p:cNvPr id="30"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1"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实验研究：通过实验设计，控制社交媒体使用的变量，观察其对个体心理健康和幸福感的影响</a:t>
            </a:r>
            <a:endParaRPr lang="zh-CN" altLang="en-US" sz="1200" spc="150">
              <a:solidFill>
                <a:schemeClr val="tx1">
                  <a:lumMod val="85000"/>
                  <a:lumOff val="15000"/>
                </a:schemeClr>
              </a:solidFill>
              <a:latin typeface="+mn-ea"/>
              <a:sym typeface="+mn-ea"/>
            </a:endParaRPr>
          </a:p>
        </p:txBody>
      </p:sp>
      <p:sp>
        <p:nvSpPr>
          <p:cNvPr id="8"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数据分析：对收集到的数据进行统计分析，包括描述性统计、相关性分析和回归分析等</a:t>
            </a:r>
            <a:endParaRPr lang="zh-CN" altLang="en-US" sz="1200" spc="150">
              <a:solidFill>
                <a:schemeClr val="tx1">
                  <a:lumMod val="85000"/>
                  <a:lumOff val="15000"/>
                </a:schemeClr>
              </a:solidFill>
              <a:latin typeface="+mn-ea"/>
              <a:sym typeface="+mn-ea"/>
            </a:endParaRPr>
          </a:p>
        </p:txBody>
      </p:sp>
      <p:sp>
        <p:nvSpPr>
          <p:cNvPr id="13"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ustDataLst>
      <p:tags r:id="rId1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数据来源</a:t>
            </a:r>
            <a:endParaRPr lang="zh-CN" altLang="en-US"/>
          </a:p>
        </p:txBody>
      </p:sp>
      <p:sp>
        <p:nvSpPr>
          <p:cNvPr id="32"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调查问卷：收集个体在社交媒体使用方面的数据</a:t>
            </a:r>
            <a:endParaRPr lang="zh-CN" altLang="en-US" sz="1200" spc="150">
              <a:solidFill>
                <a:schemeClr val="tx1">
                  <a:lumMod val="65000"/>
                  <a:lumOff val="35000"/>
                </a:schemeClr>
              </a:solidFill>
              <a:latin typeface="+mn-ea"/>
              <a:sym typeface="+mn-ea"/>
            </a:endParaRPr>
          </a:p>
        </p:txBody>
      </p:sp>
      <p:sp>
        <p:nvSpPr>
          <p:cNvPr id="5"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实验研究：通过实验设计来研究社交媒体使用对个体心理健康和幸福感的影响</a:t>
            </a:r>
            <a:endParaRPr lang="zh-CN" altLang="en-US" sz="1200" spc="150">
              <a:solidFill>
                <a:schemeClr val="tx1">
                  <a:lumMod val="65000"/>
                  <a:lumOff val="35000"/>
                </a:schemeClr>
              </a:solidFill>
              <a:latin typeface="+mn-ea"/>
              <a:sym typeface="+mn-ea"/>
            </a:endParaRPr>
          </a:p>
        </p:txBody>
      </p:sp>
      <p:sp>
        <p:nvSpPr>
          <p:cNvPr id="6"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数据分析：对收集到的数据进行统计和分析，以得出研究结论</a:t>
            </a:r>
            <a:endParaRPr lang="zh-CN" altLang="en-US" sz="1200" spc="150">
              <a:solidFill>
                <a:schemeClr val="tx1">
                  <a:lumMod val="65000"/>
                  <a:lumOff val="35000"/>
                </a:schemeClr>
              </a:solidFill>
              <a:latin typeface="+mn-ea"/>
              <a:sym typeface="+mn-ea"/>
            </a:endParaRPr>
          </a:p>
        </p:txBody>
      </p:sp>
      <p:sp>
        <p:nvSpPr>
          <p:cNvPr id="8"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文献综述：查阅相关文献，了解前人研究成果和不足之处</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https://d.book118.com/746052215154010055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3;二级&#13;三级&#13;四级&#13;五级"/>
  <p:tag name="KSO_WM_UNIT_SUBTYPE" val="a"/>
  <p:tag name="KSO_WM_UNIT_TYPE" val="f"/>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1.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3"/>
  <p:tag name="KSO_WM_TEMPLATE_MASTER_TYPE" val="0"/>
  <p:tag name="KSO_WM_TEMPLATE_SUBCATEGORY" val="29"/>
  <p:tag name="KSO_WM_TEMPLATE_THUMBS_INDEX" val="1、9"/>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4.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f*2"/>
  <p:tag name="KSO_WM_UNIT_INDEX" val="2"/>
  <p:tag name="KSO_WM_UNIT_LAYERLEVEL" val="1"/>
  <p:tag name="KSO_WM_UNIT_NOCLEAR" val="0"/>
  <p:tag name="KSO_WM_UNIT_PRESET_TEXT" val="YOUR LOGO"/>
  <p:tag name="KSO_WM_UNIT_SUBTYPE" val="g"/>
  <p:tag name="KSO_WM_UNIT_TYPE" val="f"/>
  <p:tag name="KSO_WM_UNIT_VALUE" val="96"/>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f*1"/>
  <p:tag name="KSO_WM_UNIT_INDEX" val="1"/>
  <p:tag name="KSO_WM_UNIT_LAYERLEVEL" val="1"/>
  <p:tag name="KSO_WM_UNIT_NOCLEAR" val="0"/>
  <p:tag name="KSO_WM_UNIT_PRESET_TEXT" val="汇报人：WPS"/>
  <p:tag name="KSO_WM_UNIT_SUBTYPE" val="b"/>
  <p:tag name="KSO_WM_UNIT_TYPE" val="f"/>
  <p:tag name="KSO_WM_UNIT_VALUE" val="19"/>
</p:tagLst>
</file>

<file path=ppt/tags/tag76.xml><?xml version="1.0" encoding="utf-8"?>
<p:tagLst xmlns:p="http://schemas.openxmlformats.org/presentationml/2006/main">
  <p:tag name="KSO_WM_BEAUTIFY_FLAG" val="#wm#"/>
  <p:tag name="KSO_WM_SLIDE_ID" val="custom20230983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83"/>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6"/>
  <p:tag name="KSO_WM_UNIT_TEXT_FILL_TYPE" val="1"/>
  <p:tag name="KSO_WM_UNIT_TYPE" val="a"/>
  <p:tag name="KSO_WM_UNIT_USESOURCEFORMAT_APPLY" val="0"/>
  <p:tag name="KSO_WM_UNIT_VALUE" val="3"/>
</p:tagLst>
</file>

<file path=ppt/tags/tag7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6"/>
  <p:tag name="KSO_WM_UNIT_TEXT_FILL_TYPE" val="1"/>
  <p:tag name="KSO_WM_UNIT_TYPE" val="b"/>
  <p:tag name="KSO_WM_UNIT_USESOURCEFORMAT_APPLY" val="0"/>
  <p:tag name="KSO_WM_UNIT_VALUE" val="10"/>
</p:tagLst>
</file>

<file path=ppt/tags/tag79.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83_6*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1_2"/>
  <p:tag name="KSO_WM_UNIT_INDEX" val="1_1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2"/>
  <p:tag name="KSO_WM_UNIT_TEXT_FILL_TYPE" val="1"/>
  <p:tag name="KSO_WM_UNIT_TYPE" val="l_h_a"/>
  <p:tag name="KSO_WM_UNIT_USESOURCEFORMAT_APPLY" val="0"/>
  <p:tag name="KSO_WM_UNIT_VALUE" val="10"/>
</p:tagLst>
</file>

<file path=ppt/tags/tag82.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83_6*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2_2"/>
  <p:tag name="KSO_WM_UNIT_INDEX" val="1_2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2"/>
  <p:tag name="KSO_WM_UNIT_TEXT_FILL_TYPE" val="1"/>
  <p:tag name="KSO_WM_UNIT_TYPE" val="l_h_a"/>
  <p:tag name="KSO_WM_UNIT_USESOURCEFORMAT_APPLY" val="0"/>
  <p:tag name="KSO_WM_UNIT_VALUE" val="10"/>
</p:tagLst>
</file>

<file path=ppt/tags/tag85.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83_6*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3_2"/>
  <p:tag name="KSO_WM_UNIT_INDEX" val="1_3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2"/>
  <p:tag name="KSO_WM_UNIT_TEXT_FILL_TYPE" val="1"/>
  <p:tag name="KSO_WM_UNIT_TYPE" val="l_h_a"/>
  <p:tag name="KSO_WM_UNIT_USESOURCEFORMAT_APPLY" val="0"/>
  <p:tag name="KSO_WM_UNIT_VALUE" val="10"/>
</p:tagLst>
</file>

<file path=ppt/tags/tag88.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83_6*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4_2"/>
  <p:tag name="KSO_WM_UNIT_INDEX" val="1_4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2"/>
  <p:tag name="KSO_WM_UNIT_TEXT_FILL_TYPE" val="1"/>
  <p:tag name="KSO_WM_UNIT_TYPE" val="l_h_a"/>
  <p:tag name="KSO_WM_UNIT_USESOURCEFORMAT_APPLY" val="0"/>
  <p:tag name="KSO_WM_UNIT_VALUE" val="10"/>
</p:tagLst>
</file>

<file path=ppt/tags/tag91.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83_6*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5_2"/>
  <p:tag name="KSO_WM_UNIT_INDEX" val="1_5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2"/>
  <p:tag name="KSO_WM_UNIT_TEXT_FILL_TYPE" val="1"/>
  <p:tag name="KSO_WM_UNIT_TYPE" val="l_h_a"/>
  <p:tag name="KSO_WM_UNIT_USESOURCEFORMAT_APPLY" val="0"/>
  <p:tag name="KSO_WM_UNIT_VALUE" val="10"/>
</p:tagLst>
</file>

<file path=ppt/tags/tag94.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83_6*l_h_i*1_6_1"/>
  <p:tag name="KSO_WM_UNIT_INDEX" val="1_6_1"/>
  <p:tag name="KSO_WM_UNIT_LAYERLEVEL" val="1_1_1"/>
  <p:tag name="KSO_WM_UNIT_TEXT_FILL_FORE_SCHEMECOLOR_INDEX" val="2"/>
  <p:tag name="KSO_WM_UNIT_TEXT_FILL_TYPE" val="1"/>
  <p:tag name="KSO_WM_UNIT_TYPE" val="l_h_i"/>
  <p:tag name="KSO_WM_UNIT_USESOURCEFORMAT_APPLY" val="0"/>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6_2"/>
  <p:tag name="KSO_WM_UNIT_INDEX" val="1_6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2"/>
  <p:tag name="KSO_WM_UNIT_TEXT_FILL_TYPE" val="1"/>
  <p:tag name="KSO_WM_UNIT_TYPE" val="l_h_a"/>
  <p:tag name="KSO_WM_UNIT_USESOURCEFORMAT_APPLY" val="0"/>
  <p:tag name="KSO_WM_UNIT_VALUE" val="10"/>
</p:tagLst>
</file>

<file path=ppt/tags/tag97.xml><?xml version="1.0" encoding="utf-8"?>
<p:tagLst xmlns:p="http://schemas.openxmlformats.org/presentationml/2006/main">
  <p:tag name="KSO_WM_BEAUTIFY_FLAG" val="#wm#"/>
  <p:tag name="KSO_WM_DIAGRAM_GROUP_CODE" val="l1-1"/>
  <p:tag name="KSO_WM_SLIDE_DIAGTYPE" val="l"/>
  <p:tag name="KSO_WM_SLIDE_ID" val="custom20230983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1"/>
  <p:tag name="KSO_WM_UNIT_TYPE" val="e"/>
  <p:tag name="KSO_WM_UNIT_VALUE" val="13"/>
</p:tagLst>
</file>

<file path=ppt/tags/tag100.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09.xml><?xml version="1.0" encoding="utf-8"?>
<p:tagLst xmlns:p="http://schemas.openxmlformats.org/presentationml/2006/main">
  <p:tag name="KSO_WM_TEMPLATE_CATEGORY" val="custom"/>
  <p:tag name="KSO_WM_TEMPLATE_INDEX" val="20230983"/>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2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23.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2"/>
  <p:tag name="KSO_WM_UNIT_TYPE" val="e"/>
  <p:tag name="KSO_WM_UNIT_VALUE" val="13"/>
</p:tagLst>
</file>

<file path=ppt/tags/tag124.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3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37.xml><?xml version="1.0" encoding="utf-8"?>
<p:tagLst xmlns:p="http://schemas.openxmlformats.org/presentationml/2006/main">
  <p:tag name="KSO_WM_TEMPLATE_CATEGORY" val="custom"/>
  <p:tag name="KSO_WM_TEMPLATE_INDEX" val="20230983"/>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3"/>
  <p:tag name="KSO_WM_UNIT_TYPE" val="e"/>
  <p:tag name="KSO_WM_UNIT_VALUE" val="13"/>
</p:tagLst>
</file>

<file path=ppt/tags/tag144.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1_1"/>
  <p:tag name="KSO_WM_UNIT_INDEX" val="1_1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2_1"/>
  <p:tag name="KSO_WM_UNIT_INDEX" val="1_2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3_1"/>
  <p:tag name="KSO_WM_UNIT_INDEX" val="1_3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4_1"/>
  <p:tag name="KSO_WM_UNIT_INDEX" val="1_4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57.xml><?xml version="1.0" encoding="utf-8"?>
<p:tagLst xmlns:p="http://schemas.openxmlformats.org/presentationml/2006/main">
  <p:tag name="KSO_WM_TEMPLATE_CATEGORY" val="custom"/>
  <p:tag name="KSO_WM_TEMPLATE_INDEX" val="20230983"/>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6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2">
      <a:dk1>
        <a:srgbClr val="000000"/>
      </a:dk1>
      <a:lt1>
        <a:srgbClr val="FFFFFF"/>
      </a:lt1>
      <a:dk2>
        <a:srgbClr val="61514D"/>
      </a:dk2>
      <a:lt2>
        <a:srgbClr val="E7E6E6"/>
      </a:lt2>
      <a:accent1>
        <a:srgbClr val="E03835"/>
      </a:accent1>
      <a:accent2>
        <a:srgbClr val="E65235"/>
      </a:accent2>
      <a:accent3>
        <a:srgbClr val="EC6C36"/>
      </a:accent3>
      <a:accent4>
        <a:srgbClr val="F38736"/>
      </a:accent4>
      <a:accent5>
        <a:srgbClr val="F9A137"/>
      </a:accent5>
      <a:accent6>
        <a:srgbClr val="FFB31F"/>
      </a:accent6>
      <a:hlink>
        <a:srgbClr val="0563C1"/>
      </a:hlink>
      <a:folHlink>
        <a:srgbClr val="954F72"/>
      </a:folHlink>
    </a:clrScheme>
    <a:fontScheme name="自定义 8">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3">
                <a:lumMod val="80000"/>
                <a:lumOff val="20000"/>
              </a:schemeClr>
            </a:gs>
            <a:gs pos="50000">
              <a:schemeClr val="accent2"/>
            </a:gs>
            <a:gs pos="100000">
              <a:schemeClr val="accent1"/>
            </a:gs>
          </a:gsLst>
          <a:lin ang="10800000" scaled="0"/>
        </a:gradFill>
        <a:ln w="28575">
          <a:noFill/>
        </a:ln>
      </a:spPr>
      <a:bodyPr vertOverflow="overflow" horzOverflow="overflow" vert="horz" wrap="square" numCol="1" spcCol="0" rtlCol="0" fromWordArt="0" anchor="ctr" anchorCtr="0" forceAA="0" compatLnSpc="1">
        <a:noAutofit/>
      </a:bodyPr>
      <a:lstStyle>
        <a:defPPr algn="ctr">
          <a:defRPr sz="1600"/>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defRPr lang="zh-CN" altLang="en-US" b="1">
            <a:gradFill>
              <a:gsLst>
                <a:gs pos="0">
                  <a:schemeClr val="accent2">
                    <a:lumMod val="70000"/>
                    <a:lumOff val="30000"/>
                  </a:schemeClr>
                </a:gs>
                <a:gs pos="35000">
                  <a:schemeClr val="accent2"/>
                </a:gs>
                <a:gs pos="100000">
                  <a:schemeClr val="accent1"/>
                </a:gs>
              </a:gsLst>
              <a:lin ang="3000000" scaled="0"/>
            </a:gra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微软雅黑</vt:lpstr>
      <vt:lpstr>Wingdings</vt:lpstr>
      <vt:lpstr>Office Theme</vt:lpstr>
      <vt:lpstr>社交媒体使用对个体心理健康和幸福感的影响</vt:lpstr>
      <vt:lpstr>目录</vt:lpstr>
      <vt:lpstr>研究背景和意义</vt:lpstr>
      <vt:lpstr>社交媒体的普及和发展</vt:lpstr>
      <vt:lpstr>社交媒体使用对个体心理健康和幸福感的影响研究的意义</vt:lpstr>
      <vt:lpstr>研究目的和研究问题</vt:lpstr>
      <vt:lpstr>研究目的</vt:lpstr>
      <vt:lpstr>研究问题</vt:lpstr>
      <vt:lpstr>研究方法和数据来源</vt:lpstr>
      <vt:lpstr>研究方法</vt:lpstr>
      <vt:lpstr>数据来源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2024-09-23T07:30:48.590</cp:lastPrinted>
  <dcterms:created xsi:type="dcterms:W3CDTF">2024-09-22T23:30:48Z</dcterms:created>
  <dcterms:modified xsi:type="dcterms:W3CDTF">2024-09-22T23:30:50Z</dcterms:modified>
</cp:coreProperties>
</file>