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56B4D-7A5F-4355-BA6F-28428B191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4B9903-43A1-4B51-A671-AEB536FA4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E43A97-56C5-40E2-8F4B-BF2C84B2D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9D9D6-4B39-42BB-A2E2-5AB9BB81B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B1F476-BBCC-43E1-9370-9E9C12733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38A146-5552-4594-B577-CD94A0C81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F494E0-7870-475E-A78D-54B927C5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8E7BCD-04E1-405D-9A2A-263A1BEA4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3BBD1-1CB5-4D2C-8CFA-F6667E8C8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A91EC-A4D1-43DA-967B-7731FD1D7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9034FB-0B6C-479A-8AD1-5C4FDB72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5310201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心内科教学查房课件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心内科疾病诊断方法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心内科疾病预防与护理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心内科主要关注心血管系统的疾病，包括心脏和血管的疾病。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心血管疾病的常见病因包括高血压、高血脂、糖尿病、吸烟、家族遗传等。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预防和控制心血管疾病的关键在于保持健康的生活方式，如合理饮食、适量运动、戒烟限酒等。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冠状动脉粥样硬化导致心肌缺血缺氧或坏死的一类疾病。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心脏电信号传导异常导致的心脏节律紊乱。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以血压升高为主要特征的心血管疾病。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心肌结构和功能异常导致的心脏疾病。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心绞痛、胸闷、气短等。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冠心病症状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心悸、晕厥、胸痛等。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心律失常症状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头痛、头晕、心悸等。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高血压症状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乏力、呼吸困难、水肿等。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心肌病症状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心内科疾病的症状与体征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心内科疾病诊断方法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结合患者具体情况，与其他类似疾病进行鉴别，确保诊断准确性。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进行必要的血液、尿液等实验室检查，以获取相关指标和数据。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通过患者病史、症状和体征，初步判断可能的疾病类型。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利用心电图、超声心动图、心脏CT等影像学检查，进一步明确病变部位和性质。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初步诊断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用于检测心脏电活动，诊断心律失常、心肌缺血等疾病。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心脏CT和MRI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无创性影像学检查，用于评估冠状动脉粥样硬化、心肌肥厚等病变。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超声心动图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利用超声波探测心脏结构和功能，评估心腔大小、瓣膜状态等。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检测心肌酶、肌钙蛋白等生化指标，辅助诊断心肌梗死等疾病。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常用检查方法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1" r="1759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根据心电图检查结果，判断心律失常的类型和严重程度。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根据患者症状、心电图和影像学检查结果，评估冠状动脉粥样硬化程度和心肌缺血状态。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根据患者症状、心电图和血清心肌酶学检查结果，确诊心肌梗死并评估梗死范围。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根据患者症状、体征和影像学检查结果，评估心脏功能状态，判断心力衰竭的类型和程度。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心内科疾病治疗方法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https://d.book118.com/746053102014010034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2024-09-03T01:31:57.401</cp:lastPrinted>
  <dcterms:created xsi:type="dcterms:W3CDTF">2024-09-02T17:31:57Z</dcterms:created>
  <dcterms:modified xsi:type="dcterms:W3CDTF">2024-09-02T17:31:59Z</dcterms:modified>
</cp:coreProperties>
</file>