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80A82-A123-4B60-9061-47E173432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7C7D4-C6A2-4DCF-97CD-B81730C7A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4E68C-3487-46B7-ABFA-516428492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65DA9-187A-4B33-B346-6F1CCC225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6B1AD0-7B6D-4EFF-B185-530E081EB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3F61F6-8B57-45DA-90C5-A6D554EB9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CB1A58-0001-4E9D-A35A-914E1F820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36394-2924-469D-A0AB-2DA94F5EA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04FB9-3A0E-443C-B4C6-E9DAD96BA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D3665-CC49-480A-B688-319AB0133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7F8DB-6BBD-4263-8A77-2A3916EC9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54103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护理科研大赛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护理科研大赛的目的与意义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护理科研大赛的主题与要求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护理科研大赛的参赛作品展示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护理科研大赛的总结与展望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33" r="61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护理科研是对护理领域中的现象、问题、理论和假设进行系统、科学的研究，以揭示其本质和规律，推动护理学科的发展。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通过护理科研，可以深入了解护理实践中的问题，探索有效的护理方法和手段，提高护理质量和病人满意度，促进护理学科的进步和发展。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护理科研的主要领域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公共卫生护理研究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主要涉及公共卫生事件、流行病学、健康促进等方面的研究，包括传染病防控、健康行为干预等方面的研究。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临床护理研究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主要涉及疾病的诊断、治疗、康复及预后的研究，包括药物治疗、非药物治疗、心理干预等方面的研究。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基础护理研究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主要涉及护理基础理论、基本技能和护理教育等方面的研究，包括护理伦理、护理管理、护理教育等方面的研究。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02475" y="4473370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循证护理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23078" y="4473370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国际化与交流合作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41147" y="1349236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信息化与大数据应用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392079" y="1349236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护理科研的发展趋势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1428502" y="3341382"/>
            <a:ext cx="2099691" cy="1017270"/>
            <a:chOff x="1428502" y="3341382"/>
            <a:chExt cx="2099691" cy="1017270"/>
          </a:xfrm>
        </p:grpSpPr>
        <p:sp>
          <p:nvSpPr>
            <p:cNvPr id="29" name="AutoShape 29"/>
            <p:cNvSpPr/>
            <p:nvPr/>
          </p:nvSpPr>
          <p:spPr>
            <a:xfrm>
              <a:off x="1428502" y="3341382"/>
              <a:ext cx="2099691" cy="101727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940566" y="3552647"/>
              <a:ext cx="1075468" cy="56286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3838899" y="3341382"/>
            <a:ext cx="2099691" cy="1017270"/>
            <a:chOff x="3838899" y="3341382"/>
            <a:chExt cx="2099691" cy="1017270"/>
          </a:xfrm>
        </p:grpSpPr>
        <p:sp>
          <p:nvSpPr>
            <p:cNvPr id="32" name="AutoShape 32"/>
            <p:cNvSpPr/>
            <p:nvPr/>
          </p:nvSpPr>
          <p:spPr>
            <a:xfrm flipV="1">
              <a:off x="3838899" y="3341382"/>
              <a:ext cx="2099691" cy="101727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4366869" y="3552647"/>
              <a:ext cx="1078230" cy="6057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249200" y="3341382"/>
            <a:ext cx="2099691" cy="1017270"/>
            <a:chOff x="6249200" y="3341382"/>
            <a:chExt cx="2099691" cy="1017270"/>
          </a:xfrm>
        </p:grpSpPr>
        <p:sp>
          <p:nvSpPr>
            <p:cNvPr id="35" name="AutoShape 35"/>
            <p:cNvSpPr/>
            <p:nvPr/>
          </p:nvSpPr>
          <p:spPr>
            <a:xfrm>
              <a:off x="6249200" y="3341382"/>
              <a:ext cx="2099691" cy="101727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6761264" y="3581222"/>
              <a:ext cx="1075468" cy="56286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8659501" y="3341382"/>
            <a:ext cx="2099691" cy="1017270"/>
            <a:chOff x="8659501" y="3341382"/>
            <a:chExt cx="2099691" cy="1017270"/>
          </a:xfrm>
        </p:grpSpPr>
        <p:sp>
          <p:nvSpPr>
            <p:cNvPr id="38" name="AutoShape 38"/>
            <p:cNvSpPr/>
            <p:nvPr/>
          </p:nvSpPr>
          <p:spPr>
            <a:xfrm flipV="1">
              <a:off x="8659501" y="3341382"/>
              <a:ext cx="2099691" cy="1017270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9183471" y="3581222"/>
              <a:ext cx="1075468" cy="56286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04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800799" y="4822691"/>
            <a:ext cx="7020877" cy="1604725"/>
            <a:chOff x="3800799" y="4822691"/>
            <a:chExt cx="7020877" cy="1604725"/>
          </a:xfrm>
        </p:grpSpPr>
        <p:sp>
          <p:nvSpPr>
            <p:cNvPr id="41" name="AutoShape 41"/>
            <p:cNvSpPr/>
            <p:nvPr/>
          </p:nvSpPr>
          <p:spPr>
            <a:xfrm>
              <a:off x="3800799" y="4822691"/>
              <a:ext cx="2190750" cy="160472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循证护理是指基于实证的科学研究，将最佳的证据应用于临床实践的护理方式。未来，循证护理将成为护理科研的重要方向。</a:t>
              </a:r>
              <a:endParaRPr lang="en-US" sz="1100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8630926" y="4822691"/>
              <a:ext cx="2190750" cy="1548574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随着全球化的进程，国际间的护理科研合作与交流将更加频繁，有助于推动护理学科的全球发展。</a:t>
              </a:r>
              <a:endParaRPr lang="en-US" sz="1100"/>
            </a:p>
          </p:txBody>
        </p:sp>
      </p:grpSp>
      <p:sp>
        <p:nvSpPr>
          <p:cNvPr id="43" name="AutoShape 43"/>
          <p:cNvSpPr/>
          <p:nvPr/>
        </p:nvSpPr>
        <p:spPr>
          <a:xfrm>
            <a:off x="1369257" y="1677289"/>
            <a:ext cx="2193858" cy="166409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随着医学科学的不断发展，护理科研需要与医学其他学科进行更紧密的合作，共同开展跨学科的研究项目。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189573" y="1677289"/>
            <a:ext cx="2190750" cy="166409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随着信息技术的发展，大数据在护理科研中的应用将更加广泛，有助于提高研究的效率和准确性。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护理科研大赛的目的与意义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激发护理科研热情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通过大赛提供的平台，护理人员可以展示自己的科研成果，同时激发其他护理人员的科研热情，形成良好的科研氛围。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推动护理科研成果转化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大赛可以促进护理科研成果的转化和应用，将理论知识转化为实践经验，推动护理学科的发展。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促进护理科研的发展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通过参与大赛，护理人员可以学习到先进的科研方法和技能，提升自身的科研素质和水平。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提升科研素质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大赛可以发掘和培养具有潜力的护理科研人才，为护理学科的发展提供人才支持。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培养科研人才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提高护理人员的科研能力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大赛鼓励护理人员探索新的护理理念和方法，推动护理行业的创新发展。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促进护理理念创新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通过大赛的推动，护理人员可以不断优化护理服务流程和方案，提高护理服务质量，为患者提供更好的护理服务。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推动护理行业的创新与进步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护理科研大赛的主题与要求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https://d.book118.com/746054103014010100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2024-09-23T21:59:41.949</cp:lastPrinted>
  <dcterms:created xsi:type="dcterms:W3CDTF">2024-09-23T13:59:41Z</dcterms:created>
  <dcterms:modified xsi:type="dcterms:W3CDTF">2024-09-23T13:59:43Z</dcterms:modified>
</cp:coreProperties>
</file>