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POUMLG+MS-UIGothic"/>
      <p:regular r:id="rId15"/>
    </p:embeddedFont>
    <p:embeddedFont>
      <p:font typeface="JSGLJD+NNLNRI+MicrosoftYaHei-Bold"/>
      <p:regular r:id="rId16"/>
    </p:embeddedFont>
    <p:embeddedFont>
      <p:font typeface="CMGMPN+STKLDS+ArialMT"/>
      <p:regular r:id="rId17"/>
    </p:embeddedFont>
    <p:embeddedFont>
      <p:font typeface="UKCTCF+PSQAQF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840EB-BF34-448C-992C-3E537FC95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6AE48-D04E-4AFA-BF93-E70D793CD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545D7-31E9-4941-BEAD-960122CF2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05B0E4-1FE4-4A7D-9BB7-820A92329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6D1400-4ED0-4198-A4FD-7E32E72F8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BEBA99-DF3F-4B25-8B6F-0DF978799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D09512-AB35-4E47-ACF4-CB0462DA2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6B2BDA-6A61-40E8-BFA2-704D17B57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315C6A-DA15-4189-B092-6B715EC00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6A646-3898-48CC-B846-D3518F785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16F90-EFE4-44DA-93F8-3874CCF8A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05415224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78205" y="1241980"/>
            <a:ext cx="7200900" cy="25374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5400">
                <a:solidFill>
                  <a:srgbClr val="000000"/>
                </a:solidFill>
                <a:latin typeface="POUMLG+MS-UIGothic"/>
                <a:cs typeface="POUMLG+MS-UIGothic"/>
              </a:rPr>
              <a:t>工作手册印刷版</a:t>
            </a:r>
          </a:p>
          <a:p>
            <a:pPr marL="0" marR="0">
              <a:lnSpc>
                <a:spcPts val="5400"/>
              </a:lnSpc>
              <a:spcBef>
                <a:spcPts val="1079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400">
                <a:solidFill>
                  <a:srgbClr val="000000"/>
                </a:solidFill>
                <a:latin typeface="POUMLG+MS-UIGothic"/>
                <a:cs typeface="POUMLG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523795"/>
            <a:ext cx="2453659" cy="18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POUMLG+MS-UIGothic"/>
                <a:cs typeface="POUMLG+MS-UIGothic"/>
              </a:rPr>
              <a:t>目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500"/>
              </a:lnSpc>
              <a:spcBef>
                <a:spcPts val="9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JSGLJD+NNLNRI+MicrosoftYaHei-Bold"/>
                <a:cs typeface="JSGLJD+NNLNRI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72869" y="2484310"/>
            <a:ext cx="1881454" cy="17580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CMGMPN+STKLDS+ArialMT"/>
                <a:cs typeface="CMGMPN+STKLDS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POUMLG+MS-UIGothic"/>
                <a:cs typeface="POUMLG+MS-UIGothic"/>
              </a:rPr>
              <a:t>手册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000000"/>
                </a:solidFill>
                <a:latin typeface="POUMLG+MS-UIGothic"/>
                <a:cs typeface="POUMLG+MS-UIGothic"/>
              </a:rPr>
              <a:t>介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CMGMPN+STKLDS+ArialMT"/>
                <a:cs typeface="CMGMPN+STKLDS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2400">
                <a:solidFill>
                  <a:srgbClr val="000000"/>
                </a:solidFill>
                <a:latin typeface="POUMLG+MS-UIGothic"/>
                <a:cs typeface="POUMLG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122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CMGMPN+STKLDS+ArialMT"/>
                <a:cs typeface="CMGMPN+STKLDS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2400">
                <a:solidFill>
                  <a:srgbClr val="000000"/>
                </a:solidFill>
                <a:latin typeface="POUMLG+MS-UIGothic"/>
                <a:cs typeface="POUMLG+MS-UIGothic"/>
              </a:rPr>
              <a:t>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053139"/>
            <a:ext cx="2708992" cy="25180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127"/>
              </a:lnSpc>
              <a:spcBef>
                <a:spcPct val="0"/>
              </a:spcBef>
              <a:spcAft>
                <a:spcPct val="0"/>
              </a:spcAft>
            </a:pPr>
            <a:r>
              <a:rPr sz="7800" spc="10">
                <a:solidFill>
                  <a:srgbClr val="FF6D1B"/>
                </a:solidFill>
                <a:latin typeface="JSGLJD+NNLNRI+MicrosoftYaHei-Bold"/>
                <a:cs typeface="JSGLJD+NNLNRI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23093" y="2853793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POUMLG+MS-UIGothic"/>
                <a:cs typeface="POUMLG+MS-UIGothic"/>
              </a:rPr>
              <a:t>手册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4500">
                <a:solidFill>
                  <a:srgbClr val="000000"/>
                </a:solidFill>
                <a:latin typeface="POUMLG+MS-UIGothic"/>
                <a:cs typeface="POUMLG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POUMLG+MS-UIGothic"/>
                <a:cs typeface="POUMLG+MS-UIGothic"/>
              </a:rPr>
              <a:t>手册的背景和目的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POUMLG+MS-UIGothic"/>
                <a:cs typeface="POUMLG+MS-UIGothic"/>
              </a:rPr>
              <a:t>背景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随着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展和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范化需求，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了提高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工的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技能和工作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效率，制定一本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工作手册成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必要。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POUMLG+MS-UIGothic"/>
                <a:cs typeface="POUMLG+MS-UIGothic"/>
              </a:rPr>
              <a:t>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提供全面的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和操作指南，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帮助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工快速熟悉和掌握各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技能，提高工作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量和效率。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POUMLG+MS-UIGothic"/>
                <a:cs typeface="POUMLG+MS-UIGothic"/>
              </a:rPr>
              <a:t>手册的使用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FF6D1B"/>
                </a:solidFill>
                <a:latin typeface="POUMLG+MS-UIGothic"/>
                <a:cs typeface="POUMLG+MS-UIGothic"/>
              </a:rPr>
              <a:t>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SGLJD+NNLNRI+MicrosoftYaHei-Bold"/>
                <a:cs typeface="JSGLJD+NNLNRI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SGLJD+NNLNRI+MicrosoftYaHei-Bold"/>
                <a:cs typeface="JSGLJD+NNLNRI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SGLJD+NNLNRI+MicrosoftYaHei-Bold"/>
                <a:cs typeface="JSGLJD+NNLNRI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POUMLG+MS-UIGothic"/>
                <a:cs typeface="POUMLG+MS-UIGothic"/>
              </a:rPr>
              <a:t>新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员</a:t>
            </a:r>
            <a:r>
              <a:rPr sz="2000">
                <a:solidFill>
                  <a:srgbClr val="FF6D1B"/>
                </a:solidFill>
                <a:latin typeface="POUMLG+MS-UIGothic"/>
                <a:cs typeface="POUMLG+MS-UIGothic"/>
              </a:rPr>
              <a:t>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POUMLG+MS-UIGothic"/>
                <a:cs typeface="POUMLG+MS-UIGothic"/>
              </a:rPr>
              <a:t>在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职员</a:t>
            </a:r>
            <a:r>
              <a:rPr sz="2000">
                <a:solidFill>
                  <a:srgbClr val="FF6D1B"/>
                </a:solidFill>
                <a:latin typeface="POUMLG+MS-UIGothic"/>
                <a:cs typeface="POUMLG+MS-UIGothic"/>
              </a:rPr>
              <a:t>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业务</a:t>
            </a:r>
            <a:r>
              <a:rPr sz="2000" spc="25">
                <a:solidFill>
                  <a:srgbClr val="FF6D1B"/>
                </a:solidFill>
                <a:latin typeface="POUMLG+MS-UIGothic"/>
                <a:cs typeface="POUMLG+MS-UIGothic"/>
              </a:rPr>
              <a:t>合作伙伴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OUMLG+MS-UIGothic"/>
                <a:cs typeface="POUMLG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POUMLG+MS-UIGothic"/>
                <a:cs typeface="POUMLG+MS-UIGothic"/>
              </a:rPr>
              <a:t>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</a:t>
            </a:r>
            <a:r>
              <a:rPr sz="1500">
                <a:solidFill>
                  <a:srgbClr val="000000"/>
                </a:solidFill>
                <a:latin typeface="POUMLG+MS-UIGothic"/>
                <a:cs typeface="POUMLG+MS-UIGothic"/>
              </a:rPr>
              <a:t>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POUMLG+MS-UIGothic"/>
                <a:cs typeface="POUMLG+MS-UIGothic"/>
              </a:rPr>
              <a:t>的重要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POUMLG+MS-UIGothic"/>
                <a:cs typeface="POUMLG+MS-UIGothic"/>
              </a:rPr>
              <a:t>料，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OUMLG+MS-UIGothic"/>
                <a:cs typeface="POUMLG+MS-UIGothic"/>
              </a:rPr>
              <a:t>帮助新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POUMLG+MS-UIGothic"/>
                <a:cs typeface="POUMLG+MS-UIGothic"/>
              </a:rPr>
              <a:t>工快速了解和掌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OUMLG+MS-UIGothic"/>
                <a:cs typeface="POUMLG+MS-UIGothic"/>
              </a:rPr>
              <a:t>握公司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000000"/>
                </a:solidFill>
                <a:latin typeface="POUMLG+MS-UIGothic"/>
                <a:cs typeface="POUMLG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OUMLG+MS-UIGothic"/>
                <a:cs typeface="POUMLG+MS-UIGothic"/>
              </a:rPr>
              <a:t>提供日常工作中所需的知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POUMLG+MS-UIGothic"/>
                <a:cs typeface="POUMLG+MS-UIGothic"/>
              </a:rPr>
              <a:t>和指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POUMLG+MS-UIGothic"/>
                <a:cs typeface="POUMLG+MS-UIGothic"/>
              </a:rPr>
              <a:t>，帮助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POUMLG+MS-UIGothic"/>
                <a:cs typeface="POUMLG+MS-UIGothic"/>
              </a:rPr>
              <a:t>工提升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000000"/>
                </a:solidFill>
                <a:latin typeface="POUMLG+MS-UIGothic"/>
                <a:cs typeface="POUMLG+MS-UIGothic"/>
              </a:rPr>
              <a:t>能力。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OUMLG+MS-UIGothic"/>
                <a:cs typeface="POUMLG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POUMLG+MS-UIGothic"/>
                <a:cs typeface="POUMLG+MS-UIGothic"/>
              </a:rPr>
              <a:t>参考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POUMLG+MS-UIGothic"/>
                <a:cs typeface="POUMLG+MS-UIGothic"/>
              </a:rPr>
              <a:t>料，有助于更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OUMLG+MS-UIGothic"/>
                <a:cs typeface="POUMLG+MS-UIGothic"/>
              </a:rPr>
              <a:t>好地了解公司的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000000"/>
                </a:solidFill>
                <a:latin typeface="POUMLG+MS-UIGothic"/>
                <a:cs typeface="POUMLG+MS-UIGothic"/>
              </a:rPr>
              <a:t>模式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OUMLG+MS-UIGothic"/>
                <a:cs typeface="POUMLG+MS-UIGothic"/>
              </a:rPr>
              <a:t>和操作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POUMLG+MS-UIGothic"/>
                <a:cs typeface="POUMLG+MS-UIGothic"/>
              </a:rPr>
              <a:t>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POUMLG+MS-UIGothic"/>
                <a:cs typeface="POUMLG+MS-UIGothic"/>
              </a:rPr>
              <a:t>手册的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编</a:t>
            </a:r>
            <a:r>
              <a:rPr sz="3000">
                <a:solidFill>
                  <a:srgbClr val="FF6D1B"/>
                </a:solidFill>
                <a:latin typeface="POUMLG+MS-UIGothic"/>
                <a:cs typeface="POUMLG+MS-UIGothic"/>
              </a:rPr>
              <a:t>写原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则</a:t>
            </a:r>
            <a:r>
              <a:rPr sz="3000">
                <a:solidFill>
                  <a:srgbClr val="FF6D1B"/>
                </a:solidFill>
                <a:latin typeface="POUMLG+MS-UIGothic"/>
                <a:cs typeface="POUMLG+MS-UIGothic"/>
              </a:rPr>
              <a:t>和特点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POUMLG+MS-UIGothic"/>
                <a:cs typeface="POUMLG+MS-UIGothic"/>
              </a:rPr>
              <a:t>原</a:t>
            </a:r>
            <a:r>
              <a:rPr sz="1550">
                <a:solidFill>
                  <a:srgbClr val="FF6D1B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295597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内容要全面、准确、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用，符合公司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情况，便于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工理解和操作。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POUMLG+MS-UIGothic"/>
                <a:cs typeface="POUMLG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20791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OUMLG+MS-UIGothic"/>
                <a:cs typeface="POUMLG+MS-UIGothic"/>
              </a:rPr>
              <a:t>采用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POUMLG+MS-UIGothic"/>
                <a:cs typeface="POUMLG+MS-UIGothic"/>
              </a:rPr>
              <a:t>、文、表等多种形式，生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POUMLG+MS-UIGothic"/>
                <a:cs typeface="POUMLG+MS-UIGothic"/>
              </a:rPr>
              <a:t>形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OUMLG+MS-UIGothic"/>
                <a:cs typeface="POUMLG+MS-UIGothic"/>
              </a:rPr>
              <a:t>象地展示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FFFFFF"/>
                </a:solidFill>
                <a:latin typeface="POUMLG+MS-UIGothic"/>
                <a:cs typeface="POUMLG+MS-UIGothic"/>
              </a:rPr>
              <a:t>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POUMLG+MS-UIGothic"/>
                <a:cs typeface="POUMLG+MS-UIGothic"/>
              </a:rPr>
              <a:t>；分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POUMLG+MS-UIGothic"/>
                <a:cs typeface="POUMLG+MS-UIGothic"/>
              </a:rPr>
              <a:t>清晰，便于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查阅</a:t>
            </a:r>
            <a:r>
              <a:rPr sz="1350">
                <a:solidFill>
                  <a:srgbClr val="FFFFFF"/>
                </a:solidFill>
                <a:latin typeface="POUMLG+MS-UIGothic"/>
                <a:cs typeface="POUMLG+MS-UIGothic"/>
              </a:rPr>
              <a:t>；定期更新，保持内容与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POUMLG+MS-UIGothic"/>
                <a:cs typeface="POUMLG+MS-UIGothic"/>
              </a:rPr>
              <a:t>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POUMLG+MS-UIGothic"/>
                <a:cs typeface="POUML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053139"/>
            <a:ext cx="2708992" cy="25180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127"/>
              </a:lnSpc>
              <a:spcBef>
                <a:spcPct val="0"/>
              </a:spcBef>
              <a:spcAft>
                <a:spcPct val="0"/>
              </a:spcAft>
            </a:pPr>
            <a:r>
              <a:rPr sz="7800" spc="10">
                <a:solidFill>
                  <a:srgbClr val="FF6D1B"/>
                </a:solidFill>
                <a:latin typeface="JSGLJD+NNLNRI+MicrosoftYaHei-Bold"/>
                <a:cs typeface="JSGLJD+NNLNRI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23093" y="2853793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4500">
                <a:solidFill>
                  <a:srgbClr val="000000"/>
                </a:solidFill>
                <a:latin typeface="POUMLG+MS-UIGothic"/>
                <a:cs typeface="POUMLG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业务</a:t>
            </a:r>
            <a:r>
              <a:rPr sz="3000">
                <a:solidFill>
                  <a:srgbClr val="FF6D1B"/>
                </a:solidFill>
                <a:latin typeface="POUMLG+MS-UIGothic"/>
                <a:cs typeface="POUMLG+MS-UIGothic"/>
              </a:rPr>
              <a:t>范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围</a:t>
            </a:r>
            <a:r>
              <a:rPr sz="3000">
                <a:solidFill>
                  <a:srgbClr val="FF6D1B"/>
                </a:solidFill>
                <a:latin typeface="POUMLG+MS-UIGothic"/>
                <a:cs typeface="POUMLG+MS-UIGothic"/>
              </a:rPr>
              <a:t>和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FF6D1B"/>
                </a:solidFill>
                <a:latin typeface="POUMLG+MS-UIGothic"/>
                <a:cs typeface="POUMLG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业务</a:t>
            </a:r>
            <a:r>
              <a:rPr sz="2300" spc="25">
                <a:solidFill>
                  <a:srgbClr val="FF6D1B"/>
                </a:solidFill>
                <a:latin typeface="POUMLG+MS-UIGothic"/>
                <a:cs typeface="POUMLG+MS-UIGothic"/>
              </a:rPr>
              <a:t>范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50370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OUMLG+MS-UIGothic"/>
                <a:cs typeface="POUMLG+MS-UIGothic"/>
              </a:rPr>
              <a:t>明确企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POUMLG+MS-UIGothic"/>
                <a:cs typeface="POUMLG+MS-UIGothic"/>
              </a:rPr>
              <a:t>的核心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业务领</a:t>
            </a:r>
            <a:r>
              <a:rPr sz="1500">
                <a:solidFill>
                  <a:srgbClr val="000000"/>
                </a:solidFill>
                <a:latin typeface="POUMLG+MS-UIGothic"/>
                <a:cs typeface="POUMLG+MS-UIGothic"/>
              </a:rPr>
              <a:t>域，如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POUMLG+MS-UIGothic"/>
                <a:cs typeface="POUMLG+MS-UIGothic"/>
              </a:rPr>
              <a:t>品制造、服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POUMLG+MS-UIGothic"/>
                <a:cs typeface="POUMLG+MS-UIGothic"/>
              </a:rPr>
              <a:t>提供等。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业务类</a:t>
            </a:r>
            <a:r>
              <a:rPr sz="2300">
                <a:solidFill>
                  <a:srgbClr val="FF6D1B"/>
                </a:solidFill>
                <a:latin typeface="POUMLG+MS-UIGothic"/>
                <a:cs typeface="POUMLG+MS-UIGothic"/>
              </a:rPr>
              <a:t> 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620427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OUMLG+MS-UIGothic"/>
                <a:cs typeface="POUMLG+MS-UIGothic"/>
              </a:rPr>
              <a:t>根据企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POUMLG+MS-UIGothic"/>
                <a:cs typeface="POUMLG+MS-UIGothic"/>
              </a:rPr>
              <a:t>特点，将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000000"/>
                </a:solidFill>
                <a:latin typeface="POUMLG+MS-UIGothic"/>
                <a:cs typeface="POUMLG+MS-UIGothic"/>
              </a:rPr>
              <a:t>划分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POUMLG+MS-UIGothic"/>
                <a:cs typeface="POUMLG+MS-UIGothic"/>
              </a:rPr>
              <a:t>不同的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POUMLG+MS-UIGothic"/>
                <a:cs typeface="POUMLG+MS-UIGothic"/>
              </a:rPr>
              <a:t>型，如批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POUMLG+MS-UIGothic"/>
                <a:cs typeface="POUMLG+MS-UIGothic"/>
              </a:rPr>
              <a:t>、零售、定制等。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业务</a:t>
            </a:r>
            <a:r>
              <a:rPr sz="3000">
                <a:solidFill>
                  <a:srgbClr val="FF6D1B"/>
                </a:solidFill>
                <a:latin typeface="POUMLG+MS-UIGothic"/>
                <a:cs typeface="POUMLG+MS-UIGothic"/>
              </a:rPr>
              <a:t>目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FF6D1B"/>
                </a:solidFill>
                <a:latin typeface="POUMLG+MS-UIGothic"/>
                <a:cs typeface="POUMLG+MS-UIGothic"/>
              </a:rPr>
              <a:t>和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FF6D1B"/>
                </a:solidFill>
                <a:latin typeface="POUMLG+MS-UIGothic"/>
                <a:cs typeface="POUMLG+MS-UIGothic"/>
              </a:rPr>
              <a:t>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6D1B"/>
                </a:solidFill>
                <a:latin typeface="SimSun"/>
                <a:cs typeface="SimSun"/>
              </a:rPr>
              <a:t>业务</a:t>
            </a:r>
            <a:r>
              <a:rPr sz="2000" spc="15">
                <a:solidFill>
                  <a:srgbClr val="FF6D1B"/>
                </a:solidFill>
                <a:latin typeface="POUMLG+MS-UIGothic"/>
                <a:cs typeface="POUMLG+MS-UIGothic"/>
              </a:rPr>
              <a:t>目</a:t>
            </a:r>
            <a:r>
              <a:rPr sz="2000">
                <a:solidFill>
                  <a:srgbClr val="FF6D1B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73047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制定企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期和短期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，如市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、利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6D1B"/>
                </a:solidFill>
                <a:latin typeface="SimSun"/>
                <a:cs typeface="SimSun"/>
              </a:rPr>
              <a:t>战</a:t>
            </a:r>
            <a:r>
              <a:rPr sz="2000" spc="15">
                <a:solidFill>
                  <a:srgbClr val="FF6D1B"/>
                </a:solidFill>
                <a:latin typeface="POUMLG+MS-UIGothic"/>
                <a:cs typeface="POUMLG+MS-UIGothic"/>
              </a:rPr>
              <a:t>略制定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66424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为实现业务</a:t>
            </a: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，制定相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的市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品、品牌等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POUMLG+MS-UIGothic"/>
                <a:cs typeface="POUMLG+MS-UIGothic"/>
              </a:rPr>
              <a:t>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业务组织</a:t>
            </a:r>
            <a:r>
              <a:rPr sz="3000">
                <a:solidFill>
                  <a:srgbClr val="FF6D1B"/>
                </a:solidFill>
                <a:latin typeface="POUMLG+MS-UIGothic"/>
                <a:cs typeface="POUMLG+MS-UIGothic"/>
              </a:rPr>
              <a:t>和流程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组织结</a:t>
            </a:r>
            <a:r>
              <a:rPr sz="2300">
                <a:solidFill>
                  <a:srgbClr val="FFFFFF"/>
                </a:solidFill>
                <a:latin typeface="POUMLG+MS-UIGothic"/>
                <a:cs typeface="POUMLG+MS-UIGothic"/>
              </a:rPr>
              <a:t>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433614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OUMLG+MS-UIGothic"/>
                <a:cs typeface="POUMLG+MS-UIGothic"/>
              </a:rPr>
              <a:t>明确企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POUMLG+MS-UIGothic"/>
                <a:cs typeface="POUMLG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组织结</a:t>
            </a:r>
            <a:r>
              <a:rPr sz="1350">
                <a:solidFill>
                  <a:srgbClr val="FFFFFF"/>
                </a:solidFill>
                <a:latin typeface="POUMLG+MS-UIGothic"/>
                <a:cs typeface="POUMLG+MS-UIGothic"/>
              </a:rPr>
              <a:t>构，包括部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门设</a:t>
            </a:r>
            <a:r>
              <a:rPr sz="1350">
                <a:solidFill>
                  <a:srgbClr val="FFFFFF"/>
                </a:solidFill>
                <a:latin typeface="POUMLG+MS-UIGothic"/>
                <a:cs typeface="POUMLG+MS-UIGothic"/>
              </a:rPr>
              <a:t>置、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职责</a:t>
            </a:r>
            <a:r>
              <a:rPr sz="1350">
                <a:solidFill>
                  <a:srgbClr val="FFFFFF"/>
                </a:solidFill>
                <a:latin typeface="POUMLG+MS-UIGothic"/>
                <a:cs typeface="POUMLG+MS-UIGothic"/>
              </a:rPr>
              <a:t>划分等。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2300" spc="25">
                <a:solidFill>
                  <a:srgbClr val="FFFFFF"/>
                </a:solidFill>
                <a:latin typeface="POUMLG+MS-UIGothic"/>
                <a:cs typeface="POUMLG+MS-UIGothic"/>
              </a:rPr>
              <a:t>流程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545291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OUMLG+MS-UIGothic"/>
                <a:cs typeface="POUMLG+MS-UIGothic"/>
              </a:rPr>
              <a:t>梳理企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POUMLG+MS-UIGothic"/>
                <a:cs typeface="POUMLG+MS-UIGothic"/>
              </a:rPr>
              <a:t>的核心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FFFFFF"/>
                </a:solidFill>
                <a:latin typeface="POUMLG+MS-UIGothic"/>
                <a:cs typeface="POUMLG+MS-UIGothic"/>
              </a:rPr>
              <a:t>流程，如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订单处</a:t>
            </a:r>
            <a:r>
              <a:rPr sz="1350">
                <a:solidFill>
                  <a:srgbClr val="FFFFFF"/>
                </a:solidFill>
                <a:latin typeface="POUMLG+MS-UIGothic"/>
                <a:cs typeface="POUMLG+MS-UIGothic"/>
              </a:rPr>
              <a:t>理、生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POUMLG+MS-UIGothic"/>
                <a:cs typeface="POUMLG+MS-UIGothic"/>
              </a:rPr>
              <a:t>制造、售后服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POUMLG+MS-UIGothic"/>
                <a:cs typeface="POUMLG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https://d.book118.com/746054152240010051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SimSun</vt:lpstr>
      <vt:lpstr>POUMLG+MS-UIGothic</vt:lpstr>
      <vt:lpstr>JSGLJD+NNLNRI+MicrosoftYaHei-Bold</vt:lpstr>
      <vt:lpstr>CMGMPN+STKLDS+ArialMT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2024-09-18T00:53:17.096</cp:lastPrinted>
  <dcterms:created xsi:type="dcterms:W3CDTF">2024-09-17T16:53:17Z</dcterms:created>
  <dcterms:modified xsi:type="dcterms:W3CDTF">2024-09-17T16:53:18Z</dcterms:modified>
</cp:coreProperties>
</file>