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78449-F6BA-4BA3-9F50-0C5FF65D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35FDE-2C88-4013-8660-E30FB341F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DB3B2-3EA0-4274-A8D7-7D0601E8A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59B96-5EB7-4AB6-B325-0D27239D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2C921-F207-451C-9839-3E5A007EC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69E168-DB78-48BD-B99E-EC65B69D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6A970-BE4B-4495-A2D9-8CEA0C7D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7F32F-1D06-4761-91D0-6F5E8581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EA052-82AA-4E76-A081-8D2BF4644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E154F-0D1E-4963-8FCF-86C1B9D0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F0F3C-1211-4980-AD92-3DA95ECF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55105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184企业安全管理的资源配置与利用效率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企业安全管理资源配置现状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资源利用效率评估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随着企业规模的扩大和业务的复杂化，企业安全管理变得越来越重要。合理的资源配置与高效的利用效率是企业安全管理的核心，对于保障企业资产安全、员工安全以及业务连续性具有重要意义。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资源配置与利用效率的挑战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在实际操作中，企业往往面临资源配置不合理、利用效率低下等问题，这不仅增加了企业的运营成本，还可能对企业的长期发展造成潜在威胁。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125" b="6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本研究旨在探讨184企业安全管理的资源配置与利用效率，通过深入分析现状及存在的问题，提出针对性的优化策略，为企业实现资源合理配置和高效利用提供参考。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如何优化184企业安全管理的资源配置？如何提高资源的利用效率？当前资源配置和利用效率存在哪些问题？这些问题对企业的影响是什么？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企业安全管理资源配置现状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安全管理人员素质参差不齐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部分安全管理人员缺乏必要的专业知识和经验，难以胜任复杂的安全管理工作。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企业对安全管理人员的培训投入不足，导致管理人员知识和技能更新缓慢，无法适应不断变化的安全环境。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安全管理人员数量不足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许多企业缺乏足够的安全管理人员，无法满足日常安全管理的需要。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一些企业缺乏必要的安全设施，如消防设施、安全监控等，存在安全隐患。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安全设备陈旧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部分企业使用的安全设备陈旧落后，无法满足现代安全管理的需要。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企业在安全方面的投入不足，导致物力资源配置不足，无法满足安全管理的需要。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许多企业在制定预算时，对安全方面的投入考虑不足，导致安全预算紧张。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安全预算不足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部分企业存在将安全费用挪用于其他用途的情况，削弱了企业的安全保障能力。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安全费用挪用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企业在安全方面的投入缺乏长期规划，导致短期行为较多，难以形成持续的安全保障能力。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缺乏长期投入规划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信息资源配置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安全信息不畅通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企业内部安全信息传递不畅通，存在信息延误、失真等问题。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缺乏统一的安全信息平台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企业缺乏统一的安全信息平台，无法实现安全信息的共享和整合。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对外部安全信息关注不足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企业对外部安全信息关注不足，无法及时获取和应对外部安全威胁。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资源利用效率评估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292" r="8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员工绩效与激励措施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考察员工绩效评价体系和激励措施是否合理，能否激发员工的工作积极性和创造力。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员工技能与岗位匹配度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评估员工的专业技能与所在岗位的匹配程度，确保员工能够充分发挥其能力。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分析企业是否为员工提供足够的培训和发展机会，以提高员工的综合素质和工作效率。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设备设施利用率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评估企业设备设施的利用情况，避免闲置和浪费。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物资采购与库存管理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分析企业物资采购策略和库存管理方法，确保物资供应及时、适量，减少积压和浪费。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节能减排与环境保护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考察企业在生产过程中的能源消耗、污染物排放情况以及环保措施的实施效果。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物力资源利用效率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成本控制与预算管理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分析企业在成本控制和预算管理方面的表现，确保各项支出合理、有效。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财务风险防范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考察企业对财务风险的识别、评估和应对能力，保障企业财务安全。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资金运营效率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评估企业资金的使用效率，包括资金的周转速度、投资回报率等指标。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1408" r="31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财力资源利用效率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https://d.book118.com/746055105112010101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2024-09-25T21:24:31.185</cp:lastPrinted>
  <dcterms:created xsi:type="dcterms:W3CDTF">2024-09-25T13:24:31Z</dcterms:created>
  <dcterms:modified xsi:type="dcterms:W3CDTF">2024-09-25T13:24:33Z</dcterms:modified>
</cp:coreProperties>
</file>