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7A6F4D-9067-443B-B186-579E72780F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0B3233-AFC2-42CB-A32E-0F858AFDCF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A4C5318-C6E8-49C1-83CE-2C0BC4F7B9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983A5F3-4D97-410C-807B-563E5463AD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33AC56-8FEB-4C2A-9FBA-6EC09634306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FBADA80-8B0F-41A9-BDFA-2D5ED852881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5C659CD-AB2E-4026-BEA9-784CD122469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E16C3D-616D-4057-BB6C-92A9A8C050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CB3E30-9CE6-4942-A76E-4C37C9AF75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CA56BF-9480-4E74-80C9-6111E55D0D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1F7482-FA8B-411B-9CC5-6092D15917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6055133111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合同法与公共利益的平衡</a:t>
            </a:r>
          </a:p>
        </p:txBody>
      </p:sp>
      <p:sp>
        <p:nvSpPr>
          <p:cNvPr id="3" name="AutoShape 3"/>
          <p:cNvSpPr/>
          <p:nvPr/>
        </p:nvSpPr>
        <p:spPr>
          <a:xfrm>
            <a:off x="3887301" y="4906518"/>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汇报人：XX</a:t>
            </a:r>
            <a:endParaRPr lang="en-US" sz="1100"/>
          </a:p>
        </p:txBody>
      </p:sp>
      <p:sp>
        <p:nvSpPr>
          <p:cNvPr id="4" name="AutoShape 4"/>
          <p:cNvSpPr/>
          <p:nvPr/>
        </p:nvSpPr>
        <p:spPr>
          <a:xfrm>
            <a:off x="6497278" y="4906518"/>
            <a:ext cx="2419908"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2024-01-23</a:t>
            </a:r>
            <a:endParaRPr lang="en-US" sz="1100"/>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https://wenku.baidu.com</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合同法基本原则与公共利益概述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合同法中涉及公共利益条款解读</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典型案例分析：合同法与公共利益冲突解决</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国内外相关立法比较及启示</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司法实践中如何平衡合同法与公共利益关系</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社会各界在平衡合同法与公共利益中作用和责任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合同法基本原则与公共利益概述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自愿原则</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当事人依法享有自愿订立合同的权利，任何单位和个人不得非法干预。</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平等原则</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合同当事人的法律地位平等，一方不得将自己的意志强加给另一方。</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公平原则</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当事人应当遵循公平原则确定各方的权利和义务。</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遵守法律原则</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当事人订立、履行合同，应当遵守法律、行政法规，尊重社会公德，不得扰乱社会经济秩序，损害社会公共利益。</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诚信原则</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当事人行使权利、履行义务应当遵循诚信原则。</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合同法基本原则</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772" r="2877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296" r="2929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公共利益是指不特定的社会成员所享有的利益，具有主体数量的不确定性、实体上的共享性等特征。</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公共利益定义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包括公共安全、公共秩序、公共卫生、公共教育、公共文化等方面。</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公共利益范围</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公共利益定义及范围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二者关系</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合同法与公共利益密切相关，合同法的实施需要维护公共利益，而公共利益的实现也需要合同法的保障。</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平衡重要性</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合同法中，既要保护当事人的合法权益，又要维护社会公共利益。如果过于强调保护当事人的权益，可能会损害社会公共利益；反之，如果过于强调维护社会公共利益，可能会侵犯当事人的合法权益。因此，需要在二者之间寻求一个平衡点，以实现社会和谐与公正。</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二者关系及平衡重要性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合同法中涉及公共利益条款解读</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3984" b="1398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6499" b="1649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涉及公共安全、卫生等强制性规定</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公共安全规定</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合同法中明确规定，涉及公共安全的合同必须遵守国家相关法律法规，确保公共安全不受损害。</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卫生规定</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对于涉及食品、药品等卫生领域的合同，合同法要求当事人必须遵守国家卫生法规，保障公众健康。</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强制性规定的法律效力</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违反涉及公共安全、卫生等强制性规定的合同，将被视为无效合同，并可能承担法律责任。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格式条款的定义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格式条款是当事人为了重复使用而预先拟定，并在订立合同时未与对方协商的条款。</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13208" b="13208"/>
          <a:stretch>
            <a:fillRect/>
          </a:stretch>
        </p:blipFill>
        <p:spPr>
          <a:xfrm>
            <a:off x="-344549" y="2654722"/>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消费者权益保护</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合同法对格式条款进行限制，以防止其损害消费者权益。例如，要求提供格式条款的一方遵循公平原则确定当事人之间的权利和义务，并采取合理的方式提请对方注意免除或者限制其责任的条款。</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格式条款的无效情形</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若格式条款存在违反法律、行政法规的强制性规定，或存在欺诈、胁迫等情形，该条款将被视为无效。</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格式条款与消费者权益保护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125" r="18125"/>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不正当竞争行为是指经营者在市场竞争中采取不正当手段，损害其他经营者的合法权益，扰乱社会经济秩序的行为。</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不正当竞争行为的定义</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不正当竞争行为不仅损害其他经营者的利益，还会破坏市场公平竞争秩序，影响消费者利益和社会公共利益。</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对公共利益的影响</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合同法及相关法律法规对不正当竞争行为进行规制，如禁止商业贿赂、禁止虚假宣传等，以维护市场公平竞争秩序和公共利益。</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法律规制</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不正当竞争行为对公共利益影响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典型案例分析：合同法与公共利益冲突解决</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拆迁补偿合同的有效性</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在房屋拆迁过程中，拆迁方与被拆迁方签订的补偿合同是双方真实意思的表示，合同内容应当合法、有效。</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公共利益与个体权益的平衡</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在拆迁过程中，政府往往以公共利益为由进行拆迁，但需要在保障被拆迁人合法权益的基础上进行。因此，在签订拆迁补偿合同时，应当充分保障被拆迁人的知情权、参与权和获得公正补偿的权利。</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合同履行与行政救济</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如果拆迁方未能按照合同约定履行补偿义务，被拆迁人可以通过法律途径寻求救济，包括提起行政诉讼或申请仲裁等。</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案例一：房屋拆迁补偿纠纷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375" r="16375"/>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环境污染合同的违法性</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环境污染行为通常违反国家环境保护法律法规，因此与污染行为相关的合同往往被视为无效合同。</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公共利益与环保责任的优先性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在环境污染责任追究中，公共利益的保护具有优先性。污染者应当承担治理污染、恢复环境等责任，同时政府可以采取必要的行政措施进行干预和追责。</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合同责任与环境公益诉讼</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污染受害者可以通过提起环境公益诉讼等方式维护自身权益和社会公共利益，要求污染者承担相应的法律责任。</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案例二：环境污染责任追究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https://d.book118.com/746055133111010045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2024-09-14T04:13:31.286</cp:lastPrinted>
  <dcterms:created xsi:type="dcterms:W3CDTF">2024-09-13T20:13:31Z</dcterms:created>
  <dcterms:modified xsi:type="dcterms:W3CDTF">2024-09-13T20:13:33Z</dcterms:modified>
</cp:coreProperties>
</file>