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38E0093-E8AB-4D88-9EE4-F0D11FD255A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AC726-201D-4826-BA97-A1CBAFD3C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919A6-D05F-4750-92E8-E443EF805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5E9A1-CA9C-4894-B8B6-DA9120B91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18A6E4-ECC5-42F2-9031-4D872EDBE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259151-DA3F-40CF-A5F6-843874096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B9BDA2-192C-4C68-A59C-5D912DB0B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1910E9-F9EF-4B59-8DF3-CB14337B0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50A2E0-3150-4C9D-BEDA-30A3BD90A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62601C-F588-4735-B2A3-74903F14E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E1837-C7E4-4A4D-9BD9-11D8B1834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D9965-DBA7-45D5-9132-1D18CF830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01000"/>
            <a:ext cx="9798840" cy="590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985EBEC-7DC9-4062-8A1B-FD1E7D92701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73C91CC-28E1-43EA-856B-7EC29A8E4D8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05520214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打印技术在医疗行业的发展现状分析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打印技术的介绍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打印技术在医疗行业的应用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打印技术在医疗行业的挑战与解决方案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打印技术在医疗行业的成功案例分析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打印技术在医疗行业的未来发展趋势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打印技术的介绍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4598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15235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打印技术是一种革命性的快速制造技术，它通过逐层堆积材料来实现三维物体的制造，为各行各业带来了全新的生产方式。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2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打印技术原理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打印技术的基本原理是根据数字模型将物体分层，然后逐层打印出来。这一过程使得制造出具有复杂结构的物体成为可能，改变了传统生产方式的局限性。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包括医疗器械、人体器官等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医疗行业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制造航空发动机、飞行器零部件等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航空航天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打印汽车零部件、改良汽车结构等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汽车制造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在短时间内完成复杂物体的制造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快速制造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减少浪费，提高资源利用率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节约材料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根据客户需求定制专属产品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个性化定制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需要不同特性的材料进行打印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材料选择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确保打印物体的精准度和完整性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精度控制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高昂的设备和材料费用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成本问题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打印技术未来发展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未来，随着技术的不断创新和应用领域的拓展，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打印技术将在医疗行业等多个领域发挥更重要的作用，为社会发展带来更多便利和可能。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打印技术在医疗行业的应用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打印技术在医疗行业的发展历程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打印技术首次应用于医疗领域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起步阶段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技术逐渐成熟，应用范围逐渐扩大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发展阶段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广泛应用于医疗装备制造、手术辅助等领域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成熟阶段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打印技术在医疗领域的具体应用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打印技术用于制造医疗器械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医疗器械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定制化的假体更适合患者需求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假体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打印出精确的人体器官模型进行手术模拟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人体器官模型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医学生可以通过模型学习手术技巧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在真实手术前进行实践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精细操作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器官模型可以帮助医生进行精细操作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减少手术风险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打印技术在手术辅助中的应用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手术规划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医生利用打印的器官模型进行手术规划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提高手术准确性和安全性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打印技术在医疗领域的未来发展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未来，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打印技术将向个性化医疗、定制化器械等方向发展，为医疗行业带来更多创新和可能性。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未来发展趋势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根据患者个体差异定制医疗方案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个性化医疗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根据患者需求打印定制的医疗器械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定制化器械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打印技术可降低医疗器械生产成本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降低成本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6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打印技术在医疗行业的挑战与解决方案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精度控制的挑战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对医疗器械和人体器官模型制造的重要性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法规标准的挑战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标准化和规范化的重要性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打印技术在医疗行业面临的挑战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材料选择的挑战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医用级材料的研发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生物相容性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材料选择的挑战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在医疗行业中，选择合适的材料至关重要。医用级材料的研发需要满足严格的生物相容性要求，以确保制造出的产品对人体没有负面影响。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精度控制的挑战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医疗器械制造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精确度要求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器官模型制造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技术难点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提升医疗效果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后续改进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14598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法规标准的挑战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15235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打印医疗产品需要遵循严格的法规标准，以确保产品的质量和安全性。标准化和规范化能够提高医疗产品的生产效率和质量，同时保护患者的安全。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https://d.book118.com/746055202143010103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思源宋体 CN Heavy</vt:lpstr>
      <vt:lpstr>DejaVu Sans</vt:lpstr>
      <vt:lpstr>Office Theme</vt:lpstr>
      <vt:lpstr>3D打印技术在医疗行业的发展现状分析</vt:lpstr>
      <vt:lpstr>目录</vt:lpstr>
      <vt:lpstr>第1章 3D打印技术的介绍</vt:lpstr>
      <vt:lpstr>3D打印技术概述</vt:lpstr>
      <vt:lpstr> </vt:lpstr>
      <vt:lpstr>3D打印技术应用领域</vt:lpstr>
      <vt:lpstr>3D打印技术优势</vt:lpstr>
      <vt:lpstr>3D打印技术挑战</vt:lpstr>
      <vt:lpstr> </vt:lpstr>
      <vt:lpstr>第2章 3D打印技术在医疗行业的应用</vt:lpstr>
      <vt:lpstr>3D打印技术在医疗行业的发展历程</vt:lpstr>
      <vt:lpstr>3D打印技术在医疗领域的具体应用</vt:lpstr>
      <vt:lpstr>3D打印技术在手术辅助中的应用</vt:lpstr>
      <vt:lpstr> </vt:lpstr>
      <vt:lpstr>未来发展趋势</vt:lpstr>
      <vt:lpstr>第3章 3D打印技术在医疗行业的挑战与解决方案</vt:lpstr>
      <vt:lpstr>3D打印技术在医疗行业面临的挑战</vt:lpstr>
      <vt:lpstr> </vt:lpstr>
      <vt:lpstr>精度控制的挑战</vt:lpstr>
      <vt:lpstr>法规标准的挑战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2024-09-28T23:22:31.529</cp:lastPrinted>
  <dcterms:created xsi:type="dcterms:W3CDTF">2024-09-28T15:22:31Z</dcterms:created>
  <dcterms:modified xsi:type="dcterms:W3CDTF">2024-09-28T15:22:33Z</dcterms:modified>
</cp:coreProperties>
</file>