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59CF7E-8CD3-4BED-AFF8-87C7196932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68CAE-9DED-4D19-8C64-C4303AEA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424AD-B07B-49AC-A77C-7B5BD3AC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C492E-B111-4EB9-93D1-316925BEA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E0DD3-6ECD-4247-B94D-1DD4C190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4B818-2917-4B42-90AA-851A66D2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04E98-E6D4-4100-B4B5-F5438CCD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BE8D7-E9A3-4ADE-9C81-244BF634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DDC8F-6210-460B-8AD2-4ADF12D62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70A6B-6BA6-414E-AAEF-6DB4194D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07322-5EF4-4715-86F9-17FAE61EE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3BC94-BB97-4A33-90C0-DB954335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3B284A6-EB5A-4B6A-9755-91F9C21C46E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06DA1E-E8DA-44EE-8F13-7FBFDF29F58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013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企业礼仪培训促进员工职业发展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礼仪培训内容和技巧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不同场合的礼仪要求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人际关系管理与礼仪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礼仪在领导力发展中的作用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明确培训范围和目的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介绍具体的培训项目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阐述培训的意义和效果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目的解析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企业形象与礼仪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探讨企业形象与礼仪的关联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关联性分析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从礼仪角度分析企业形象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讲述通过礼仪培训提升企业形象的途径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促进团队凝聚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拓展职业发展空间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获得更多机会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培养自律性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实现自我价值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礼仪培训对员工的益处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公司内部资源充分利用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根据实际需求进行个性化设计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专业培训机构提供服务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促进员工职业发展的有效途径，通过培训可以提升员工的形象、工作能力和团队合作意识，为员工的职业发展和个人成长提供有力支持。因此，企业应重视礼仪培训的重要性，制定科学合理的培训计划，持续提升员工的综合素质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礼仪培训内容和技巧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对不同场合的商务礼仪要求进行介绍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商务礼仪的概念和应用场景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了解言行举止对商务交往的重要性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探讨商务礼仪的基本准则和实践技巧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商务礼仪的基本原则和技巧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沟通技巧与谈判技巧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探讨沟通技巧在工作中的应用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如何进行有效的沟通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谈判技巧在职场中的关键作用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谈判技巧对员工职业发展的重要性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分析常见沟通误区及应对策略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沟通误区与解决方案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团队协作中的礼仪准则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如何建立合作共赢的氛围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领导者在团队中的礼仪示范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激励团队进行协作的方式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团队信任建立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通过礼仪促进团队内信任关系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建立团队合作的基础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礼仪在团队合作中的作用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团队成员间的正常交流礼仪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避免冲突的沟通技巧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礼仪培训中的案例分析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在礼仪培训中，通过经典案例的分享和讨论，员工可以更好地学习和应用礼仪技巧。案例分析不仅帮助员工理解礼仪的重要性，还能够加深印象，促进职业发展的提升。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不同场合的礼仪要求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商务会议礼仪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商务会议是企业内部沟通重要平台，参加会议的员工应当注意言谈举止，保持专业形象。在商务会议中，要尊重主持人的权威，注意礼貌用语，及时回应提问，并避免过度喋喋不休，展现自己的专业素养。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商务会议礼仪的要点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遵循会议秩序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尊重主持人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保持礼貌和谦逊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及时、准确地回答问题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回应问题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展现自己的专业素养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如何在商务会议中展现专业形象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穿着整洁、仪态端庄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仪表端庄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言谈举止自信得体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准备充分，展现专业素养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尊重他人发言，倾听意见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商务拜访礼仪的重要性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通过礼貌行为建立信任关系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表达诚挚的合作意愿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展示诚意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尊重对方的时间和空间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提升企业形象和个人形象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拜访客户时需要注意的礼仪细节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尊重对方时间，避免迟到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准时到达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用诚恳的问候拉近关系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礼貌问候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展现专业素养和技能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关注对方需求和细微变化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礼让、尊重他人的意见和空间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注意维护商务关系，不伤害他人感情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对他人的帮助和支持表示感谢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表达感谢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倾听是为了理解，而非回答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尊重对方，展示关注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礼貌是基本，待人要真诚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不失礼节，亲和大方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细心周到，避免失礼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如何在商务社交中保持得体的行为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言语幽默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适当的幽默能化解尴尬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避免冷场，增进交流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职场晋升礼仪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是职场发展中的重要节点，正确的礼仪举止可以提升在职场中的形象和竞争力。在晋升时，员工需要展现出自己的工作能力、领导才能和团队合作精神，同时要遵守职场礼仪和规范，与同事上级保持良好的关系。通过参加礼仪培训，员工可以学习如何在职场中修炼自己，提升自身职业素养，更好地迎接职场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人际关系管理与礼仪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人际关系是职业发展中不可或缺的因素。通过与同事、领导和客户之间建立良好的关系，能够提升职场交流和合作的效率，进而推动个人的职业发展。礼仪在人际关系中扮演着重要的角色，通过恰当的礼仪行为展现自己的尊重与关怀，能够赢得他人的认可与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冲突管理与礼仪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通过礼仪表达尊重和理解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礼仪缓解冲突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减少矛盾，促进和解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礼仪对冲突解决的作用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https://d.book118.com/746100131012010104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184</Paragraphs>
  <Slides>26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企业礼仪培训促进员工职业发展</vt:lpstr>
      <vt:lpstr>目录</vt:lpstr>
      <vt:lpstr>第一章 企业礼仪培训的重要性</vt:lpstr>
      <vt:lpstr>企业礼仪培训概述</vt:lpstr>
      <vt:lpstr>企业形象与礼仪</vt:lpstr>
      <vt:lpstr>礼仪培训对员工的益处</vt:lpstr>
      <vt:lpstr>企业礼仪培训的实施方法</vt:lpstr>
      <vt:lpstr>总结</vt:lpstr>
      <vt:lpstr>第2章 礼仪培训内容和技巧</vt:lpstr>
      <vt:lpstr>商务礼仪的基本原则</vt:lpstr>
      <vt:lpstr>沟通技巧与谈判技巧</vt:lpstr>
      <vt:lpstr>礼仪在团队合作中的作用</vt:lpstr>
      <vt:lpstr> </vt:lpstr>
      <vt:lpstr>第3章 不同场合的礼仪要求</vt:lpstr>
      <vt:lpstr> </vt:lpstr>
      <vt:lpstr>商务会议礼仪的要点</vt:lpstr>
      <vt:lpstr>如何在商务会议中展现专业形象</vt:lpstr>
      <vt:lpstr>商务拜访礼仪的重要性</vt:lpstr>
      <vt:lpstr>拜访客户时需要注意的礼仪细节</vt:lpstr>
      <vt:lpstr>商务社交礼仪</vt:lpstr>
      <vt:lpstr>如何在商务社交中保持得体的行为</vt:lpstr>
      <vt:lpstr>职场晋升礼仪</vt:lpstr>
      <vt:lpstr>第4章 人际关系管理与礼仪</vt:lpstr>
      <vt:lpstr> </vt:lpstr>
      <vt:lpstr>冲突管理与礼仪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2024-09-29T14:10:08.391</cp:lastPrinted>
  <dcterms:created xsi:type="dcterms:W3CDTF">2024-09-29T06:10:08Z</dcterms:created>
  <dcterms:modified xsi:type="dcterms:W3CDTF">2024-09-29T06:10:10Z</dcterms:modified>
</cp:coreProperties>
</file>