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A65D4-39DE-437D-A554-3404D971A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E3293-B2DD-45C7-8035-8FF30D648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7B2CA-1FA7-43DB-9718-9D45AC529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C427B-360C-48D3-94E1-D689CFE66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EF8738-DD95-4E57-9D10-38AEB6009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C4F7C-0632-4171-93DB-02CCFF8A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1F83E-C3BB-4C7B-8DD0-C176C3C23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7F00C-4C2D-4438-86EE-300EA361F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905CD-77DB-4B0F-A059-8AD85563F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1462E-0C0D-4E6D-93E0-18482E48B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48006-1341-4434-A044-59E25122E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001410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宫腔粘连手术护理查房PPT课件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宫腔粘连手术概述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宫腔粘连手术的术前准备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宫腔粘连手术的过程与护理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宫腔粘连手术的术后护理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宫腔粘连手术的护理效果评估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宫腔粘连手术概述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宫腔粘连是指子宫内膜受到损伤，导致宫腔内壁粘连的现象。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宫腔粘连定义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宫腔粘连通常由宫腔手术、炎症、放射治疗等因素引起，这些因素导致子宫内膜受损，引发粘连。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宫腔粘连成因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宫腔粘连的定义与成因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宫腔粘连手术的主要目的是分离粘连，恢复宫腔的正常形态和功能，改善生育能力。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宫腔粘连手术的重要性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粘连手术对于改善生育能力、缓解月经异常症状、预防并发症等方面具有重要意义。通过手术，可以解除粘连对子宫内膜的压迫，促进子宫内膜的再生和修复，提高生育成功率。同时，手术还可以缓解月经异常症状，预防因宫腔粘连引起的并发症，如不孕、流产、子宫破裂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宫腔粘连手术目的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宫腔粘连手术的目的和重要性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宫腔粘连手术的术前准备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患者评估与准备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了解患者的病史、生育史、月经史等，评估患者的身体状况是否适合手术。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对患者进行心理疏导，减轻其焦虑和恐惧，增强手术信心。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进行必要的术前检查，如血液检查、心电图、胸片等，确保患者无手术禁忌症。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手术器械与药物的准备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急救药品和设备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准备急救药品和设备，如氧气、呼吸机、心电监护仪等，确保手术过程中的紧急救治。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准备宫腔镜、电切刀、灌流液等手术器械，确保器械性能良好。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药品准备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根据手术需要，准备麻醉药、抗生素、止血药等药物。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手术设备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检查手术设备是否正常运行，如灌流液循环系统、负压吸引器等。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确保手术室环境清洁、无菌，对手术室进行严格的消毒处理。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合理配置医护人员，明确人员职责，确保手术顺利进行。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安全措施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确保手术室的安全措施到位，如防火、防电击等，保障手术安全。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手术室环境与设备的准备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宫腔粘连手术的过程与护理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术后处理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手术步骤与护理配合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确保手术室环境清洁、消毒，准备手术器械和敷料，核对患者身份和手术部位。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协助医生包扎伤口，清理手术区域，核对手术器械和敷料，确保无遗漏。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协助医生进行麻醉、消毒、手术操作，密切监测患者生命体征，及时处理异常情况。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https://d.book118.com/746100141002010034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2024-09-02T22:19:04.698</cp:lastPrinted>
  <dcterms:created xsi:type="dcterms:W3CDTF">2024-09-02T14:19:04Z</dcterms:created>
  <dcterms:modified xsi:type="dcterms:W3CDTF">2024-09-02T14:19:06Z</dcterms:modified>
</cp:coreProperties>
</file>