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6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3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7E69E-656C-4EFB-AE4C-28AB26F17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1B9D3-7EE9-46D9-B528-974BDF854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33630-7C59-4251-904B-37EDAA208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8A2D2-BA16-41FC-AB56-6EF03B6C7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BACD07-DB55-42CE-BEE6-75A655489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7850A-1E61-4B1A-A27D-6CC86AE1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4F8A31-8453-449B-93EB-D957BE987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9597D-B6A0-4B72-8869-3BA0D1A14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62A25-AA9F-407A-A1A3-8200294EF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2B747-4B8F-44FE-8ECB-7A891727A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A02FB-C9F7-40E4-95A8-A98475B79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681" r:id="rId2"/>
    <p:sldLayoutId id="2147495682" r:id="rId3"/>
    <p:sldLayoutId id="2147495683" r:id="rId4"/>
    <p:sldLayoutId id="2147495684" r:id="rId5"/>
    <p:sldLayoutId id="2147495685" r:id="rId6"/>
    <p:sldLayoutId id="2147495686" r:id="rId7"/>
    <p:sldLayoutId id="2147495687" r:id="rId8"/>
    <p:sldLayoutId id="2147495688" r:id="rId9"/>
    <p:sldLayoutId id="2147495689" r:id="rId10"/>
    <p:sldLayoutId id="214749569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021052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/>
          </a:bodyPr>
          <a:lstStyle/>
          <a:p>
            <a:r>
              <a:rPr lang="zh-CN" altLang="en-US"/>
              <a:t>售后员工入职培训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培训目标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培训内容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培训效果评估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培训方式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培训计划安排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培训师资力量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了解售后服务流程</a:t>
            </a:r>
            <a:endParaRPr lang="zh-CN" altLang="en-US"/>
          </a:p>
        </p:txBody>
      </p:sp>
      <p:sp>
        <p:nvSpPr>
          <p:cNvPr id="1048904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掌握售后服务流程，提高客户满意度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了解客户需求，提供个性化服务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掌握产品知识，提高维修技能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建立良好的客户关系，提升品牌形象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熟悉产品知识</a:t>
            </a:r>
            <a:endParaRPr lang="zh-CN" altLang="en-US"/>
          </a:p>
        </p:txBody>
      </p:sp>
      <p:sp>
        <p:nvSpPr>
          <p:cNvPr id="1048964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能够对客户进行产品咨询和解答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74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掌握产品的常见问题和解决方案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熟悉产品的工作原理和操作流程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6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了解公司各类产品的特点、功能和用途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提高沟通技巧</a:t>
            </a:r>
            <a:endParaRPr lang="zh-CN" altLang="en-US"/>
          </a:p>
        </p:txBody>
      </p:sp>
      <p:sp>
        <p:nvSpPr>
          <p:cNvPr id="10490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培训目标：使员工能够清晰、准确地表达自己的想法和意见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培训内容：沟通技巧的运用、有效沟通的方法和技巧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2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培训方式：讲解、案例分析、角色扮演等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培训效果：提高员工沟通能力，增强团队协作能力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https://d.book118.com/746102105222010042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售后员工入职培训</vt:lpstr>
      <vt:lpstr>目录</vt:lpstr>
      <vt:lpstr>培训目标</vt:lpstr>
      <vt:lpstr>了解售后服务流程</vt:lpstr>
      <vt:lpstr>熟悉产品知识</vt:lpstr>
      <vt:lpstr>提高沟通技巧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2024-09-10T11:34:16.900</cp:lastPrinted>
  <dcterms:created xsi:type="dcterms:W3CDTF">2024-09-10T03:34:16Z</dcterms:created>
  <dcterms:modified xsi:type="dcterms:W3CDTF">2024-09-10T03:34:19Z</dcterms:modified>
</cp:coreProperties>
</file>