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55258D-E4A1-4393-A6D1-7F81958CEB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BC0C4-1770-4168-B825-64B7F09CD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BE3B0-8BE4-462B-A972-B963961D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E9874-05C5-4BCE-B015-011A94B0B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AE231-E9CC-433B-9ADD-5B257A6A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62D2D1-5CE9-4A6B-B992-F21F861D1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3301C-91DA-4393-930E-AFBF3C50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5AFE1-918A-47AB-A7AC-A1DB0AAD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2887A-4833-4BA9-B145-488B730D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82E57-7812-4DF7-823B-C8D66096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ED661-B172-493F-8C92-A0281CAC3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A380B-4DA4-408D-B83C-B626F43B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DE0CE85-D45C-4EE2-A256-45B72DC48E8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12D9535-5988-4E9E-B5CD-F3E17794AD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223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教学培训中智能化方法提升人工智能的介入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教学培训中智能化方法介绍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智能化教学培训中的挑战和应对策略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实例分析：智能化教学培训案例研究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智能化教学培训的评估与改进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后续行动计划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教学培训中智能化方法介绍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教学培训中智能化方法介绍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教学培训在现代教育中扮演着至关重要的角色。智能化方法指的是利用人工智能技术来提升教学培训效果。本章将深入探讨智能化方法在教学培训中的应用及优势。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传统教学培训方法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面对面教学模式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专家讲解传授知识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提供书籍和资料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学习资料分发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智能化教学培训的优势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根据学生能力制定个性化学习计划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帮助解决学生学习难题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智能诊断学习障碍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即时了解学生学习情况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模拟实验环境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在线讨论平台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促进学生互动交流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分享学习体会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智能化教学培训工具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智能推荐学习资源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定制学习路线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教学培训对于提升教育水平和培养人才具有不可替代的作用。传统的教学方法已经不能完全满足现代学生的需求，因此智能化方法的引入显得尤为关键。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人工智能是指利用计算机和机器人等设备模拟、延伸和扩展人的智能的理论、技术和应用系统。自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1956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年达特茅斯会议以来，人工智能领域经历了多次发展浪潮，其在教学中的应用前景备受关注。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智能教学推荐系统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实时解答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智能辅助讲解系统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人工智能教学数据分析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学生学习行为分析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预警机制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学习成绩预测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资源分配优化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教学资源优化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人工智能拓展教学边界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沉浸式学习体验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虚拟现实技术在教学中的应用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作弊监测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智能化考试监控系统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编程能力培养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人工智能编程教育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智能化教学培训中的挑战和应对策略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智能化教学培训的挑战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保护学生个人隐私信息不被泄露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因材施教，满足不同学生学习需求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学习模式个性化差异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及时跟进技术发展，应用到教学中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技术更新换代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提升教师在智能化教学上的水平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加强教师培训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确保智能化教学设备正常运行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完善技术支持体系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建立规范的智能化教学管理措施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合理制定智能化教学培训政策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智能化教学培训的未来发展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将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AI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技术融入教育领域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人工智能与教育融合的趋势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展望智能化教学在未来的应用前景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未来智能化教学培训的前景展望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探索新的教学方式和方法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智能化教学培训的创新模式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本章重点探讨了智能化教学培训面临的挑战，以及应对策略和未来发展趋势。在教育领域，智能化教学不断创新，人工智能与教育的融合将开启更广阔的发展空间。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促进教学资源共享，提高教学效率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拓展学生学习渠道，优化教学资源配置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多元化教学模式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探索线上线下相结合的教学模式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满足不同学生学习需求，提升教学质量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智能化评估体系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建立智能化评估体系，科学评估学生学习效果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个性化的评估帮助学生提升学习能力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展望未来发展方向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不断引入新技术应用于教学领域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打造数字化、智能化的教学环境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智能化教学的未来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未来，随着人工智能技术的不断发展，智能化教学将成为教育领域的重要趋势。智能化教学能够个性化定制教学方案，提高学习效率，为学生创造更好的学习体验。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实例分析：智能化教学培训案例研究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本页将介绍案例公司的简介和背景需求，为后续的案例分析提供背景信息。案例公司的发展历程将被概述，以及公司面临的挑战和需求将被明确表述。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数据采集方式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访谈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案例分析框架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理论模型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实证研究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研究方法选择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定性研究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定量研究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https://d.book118.com/746102235013010104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教学培训中智能化方法提升人工智能的介入</vt:lpstr>
      <vt:lpstr>目录</vt:lpstr>
      <vt:lpstr>第1章 教学培训中智能化方法介绍</vt:lpstr>
      <vt:lpstr> </vt:lpstr>
      <vt:lpstr>传统教学培训方法</vt:lpstr>
      <vt:lpstr>智能化教学培训的优势</vt:lpstr>
      <vt:lpstr>智能化教学培训工具</vt:lpstr>
      <vt:lpstr>教学培训的重要性</vt:lpstr>
      <vt:lpstr>第2章 人工智能在教学培训中的应用</vt:lpstr>
      <vt:lpstr> </vt:lpstr>
      <vt:lpstr>人工智能辅助教学</vt:lpstr>
      <vt:lpstr>人工智能教学数据分析</vt:lpstr>
      <vt:lpstr>人工智能拓展教学边界</vt:lpstr>
      <vt:lpstr>第三章 智能化教学培训中的挑战和应对策略</vt:lpstr>
      <vt:lpstr>智能化教学培训的挑战</vt:lpstr>
      <vt:lpstr>应对策略</vt:lpstr>
      <vt:lpstr>智能化教学培训的未来发展</vt:lpstr>
      <vt:lpstr>总结</vt:lpstr>
      <vt:lpstr>展望未来发展方向</vt:lpstr>
      <vt:lpstr> </vt:lpstr>
      <vt:lpstr>第4章 实例分析：智能化教学培训案例研究</vt:lpstr>
      <vt:lpstr>案例背景介绍</vt:lpstr>
      <vt:lpstr>案例分析方法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2024-09-29T15:10:33.711</cp:lastPrinted>
  <dcterms:created xsi:type="dcterms:W3CDTF">2024-09-29T07:10:33Z</dcterms:created>
  <dcterms:modified xsi:type="dcterms:W3CDTF">2024-09-29T07:10:35Z</dcterms:modified>
</cp:coreProperties>
</file>