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1D0F51-F64D-479A-BC9E-8B2C943174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879CCD-8B43-47EE-955A-C64B6BDA04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132B8E-B48F-4CEA-B535-B42296D78A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79AAC0-5BD7-4721-8955-EEDF888D1A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F89DA1-69BE-481D-AFCB-F8D55572C5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A68AD5-1249-4959-9E94-47A4AFE76C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F3825F-4C28-46A5-B152-FA6B950566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EB9794-B284-47CD-9513-D2D547AD5E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9DD7F5-5270-4886-B653-ACD98B9849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D01CBA-347F-402B-BA5E-F4B224440B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ACF3C5-0854-42EA-ADFE-6FFB71B02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10315023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Oral Care English Courseware</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Introduction to Oral Care</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Daily Oral Care Route</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Dental Hygiene Products and Tools</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Special Oral Care Needs</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Preventive Measures for Oral Health</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Treatment and Management of Oral Health Problems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Introduction to Oral Care</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219" r="2521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Definition</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Oral care refers to the practice of maintaining good hygiene and health in the south, tea, and gums</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Importance</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Good oral care is essential for overall health and well being, as it prevents tooth decay, gum disease, and other oral health problems that can lead to pain, infection, and even tooth loss</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and Importance of Oral Care</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86" r="58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The southern consistency of the lips, Cheeks, tongue, tablet, tea, and gums</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Structure</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The southern plays a clinical role in digestion, speech, and social expressions The tea is responsible for cooking food, while the tongue and saliva help to mix and moisten food for easy switching</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Function</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Structure and Function of the Mouth</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Oral Health Problems</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Tooth decay</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Caused by play, a sticky film of bacteria that forms on tea and products that attack tooth enamel</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Gum disease</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An infection of the gums that can lead to tooth loss if left unrealized Symptoms include red, wool, or blending gums</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Bad bread</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Can be caused by a variety of factors such as poor oral hygiene, dry south, or contain food and beverages</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Mouth soils</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Can be caused by viruses, bacteria, or fungi, and are typically paid and incompatible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Daily Oral Care Route</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Use a soft damaged tooth rush</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Hard bristles can damage tooth enamel and gums Replace your tootbrush every 3-4 months or some if the bristles come frayed</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Use fluoride tooth paste</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Fluoride helps prevent tooth decay by strengthening tooth energy Be sure to use a pea sized amount for adults and less for children</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Brush for 2 minutes, two a day</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Brush your tea thoroughly, making sure to cover all surfaces of your tea and gums Brush in a circular motion and hold the brush at a 45 degree angle to the gums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Brushing Teeth Properly</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Rinse with water after brushing</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This helps to remove any remaining toll or debris from your mouth</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Use an oral irrigator</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An oral irrigator, or water flosser, can help remove food particles and plaque from hard to each area It's particularly useful for people with bras or other dental appliances</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Rinse with Mouthwash</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Mouthwash can help kill bacteria in your mouth and freshen your breath Be sure to use a mouthwash that contains fluoride for added protection against tooth decay</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Flowing and Rinsing</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37" r="163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Clean your tongue</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Your tongue can harbor bacteria that cause bad bread and other oral health issues Use a tongue scraper or your tongue rush to generously clean your tongue from back to front</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Clean your Cheeks</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Food particles and bacteria can also accumulate on your Cheeks Use your tootbrush or a clean washcloth to generously wipe your Cheeks after eating</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Flowing regularly</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Flowing helps remove plaque and food particles from between your tea where your tootbrush can't reach Flow at least once a day, but ideally after every meal</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Tongue and Cheek Cleaning</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https://d.book118.com/746103150235010102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2024-09-27T23:10:10.006</cp:lastPrinted>
  <dcterms:created xsi:type="dcterms:W3CDTF">2024-09-27T15:10:10Z</dcterms:created>
  <dcterms:modified xsi:type="dcterms:W3CDTF">2024-09-27T15:10:12Z</dcterms:modified>
</cp:coreProperties>
</file>