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ADB2A-DF90-4DF2-AA79-10DC9486E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8641B-732F-4E68-97F9-54A6B4E4C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20FDF-23E0-4444-A390-CB2D11D8A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1FBEC-216E-4733-9EEE-8E9BD930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82474-AF13-4F09-BBE3-E2084B3C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1C36EF-39D3-4025-8C61-23B522BB0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BF2CFA-183D-438A-BB3D-C35A9C338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9CCAD-DCD7-4137-A273-66D9F729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2CAE1-6D13-4BA3-A10B-96CEFA157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0A2B7-F4CD-478B-971F-A756FCD8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AEA42-7A07-4878-B087-FEF825F27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4045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安全宣言塑造行业形象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企业内部贯彻落实方案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消费者参与及反馈机制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政策法规支持与引导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22" r="12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提升行业整体形象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展示行业对安全的承诺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通过安全宣言，行业可以向外界展示其对安全的重视和承诺，树立良好的行业形象。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突出行业专业性和责任感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安全宣言强调行业在安全管理、风险控制等方面的专业性和责任感，提升行业的整体形象。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传递行业安全文化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安全宣言是行业安全文化的重要载体，通过宣传和践行安全宣言，可以传递行业共同的安全价值观和行为准则。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安全宣言强调对消费者权益的保障，让消费者更加信任和支持该行业的产品和服务。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减少消费者顾虑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208" b="11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在安全风险日益受到关注的情况下，安全宣言可以减少消费者对行业安全问题的顾虑和担忧。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安全宣言所承诺的安全保障措施和优质服务，可以提升消费者的满意度和忠诚度。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增强消费者信心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实现企业社会责任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安全宣言是企业履行社会责任的重要体现，通过保障员工、消费者和公众的安全，实现企业的可持续发展。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降低企业运营风险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安全宣言要求企业加强安全管理和风险控制，降低因安全事故导致的运营风险。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通过践行安全宣言，企业可以展示其良好的安全记录和信誉，提高在市场上的竞争力。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承诺提供安全、可靠的产品和服务，确保客户及员工的安全。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设定明确的安全目标，包括事故率、伤亡率等关键指标的降低。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致力于构建安全文化，将安全理念融入企业核心价值观。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明确安全承诺与目标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阐述安全管理理念与措施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强调预防为主，注重从源头上消除安全隐患。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推行全员参与的安全管理，鼓励员工积极发现并报告安全问题。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采用先进的安全技术和设备，提高本质安全水平。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定期开展安全培训和演练，提升员工的安全意识和技能。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1" r="142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233" r="192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773" r="207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强调风险防控与应急处理能力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建立健全风险防控体系，识别、评估、监控和应对各类安全风险。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制定完善的应急预案和处置流程，确保在突发事件中能够迅速响应并有效处理。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加强与相关部门和机构的合作与联动，共同应对安全挑战。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定期开展应急演练和评估，不断提高应急处理能力和水平。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安全宣言传播策略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线上宣传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利用社交媒体、行业网站、论坛等网络平台，发布安全宣言内容，扩大传播范围。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线下宣传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通过宣传册、海报、展览等方式，在行业内部、公共场所等进行广泛宣传。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与主流媒体合作，进行专题报道、访谈等，提高安全宣言的知名度和影响力。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线上线下多渠道宣传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与合作伙伴共同推广安全宣言，将安全理念融入产品和服务中，提升品牌形象。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获得行业协会的认可和支持，将安全宣言作为行业标准之一，推动行业共同发展。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行业协会认可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邀请行业专家对安全宣言进行解读和推荐，增加其权威性和可信度。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专家背书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合作伙伴及行业协会支持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组织研讨会、论坛等活动，邀请业内专家、企业代表等共同探讨安全话题，提高安全宣言的曝光度。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研讨会和论坛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开展与安全相关的公益活动，如安全知识讲座、应急救援演练等，增强公众对安全宣言的认知和认同。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举办与安全相关的赛事活动，如安全技能大赛、安全创新大赛等，吸引更多人关注和参与安全宣言的传播。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举办相关活动提高曝光度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企业内部贯彻落实方案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https://d.book118.com/746104045145010052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2024-09-19T03:47:09.044</cp:lastPrinted>
  <dcterms:created xsi:type="dcterms:W3CDTF">2024-09-18T19:47:09Z</dcterms:created>
  <dcterms:modified xsi:type="dcterms:W3CDTF">2024-09-18T19:47:11Z</dcterms:modified>
</cp:coreProperties>
</file>