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0E526B-D461-45C9-8EE8-E8542DFFB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C066B-3ECF-4521-8607-D9242594E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F34FF-5DDD-49EA-8B57-B7870583C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865836-CA3B-4D94-8793-F884CFEED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88A8AE-AB3A-4715-B98B-406CC4406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43C095-5671-4D2C-977D-F6BEE6584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F957A2-98FA-4A10-9229-701AC24DC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505E35-5B35-4F76-BD80-C999D5003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1DBC31-EAEB-49A1-AB44-A3A51E1DD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8D9C2-ADC6-43AE-A791-0676F461C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84A42-9839-422A-9FCD-4906CE207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1041020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废电池管理与资源化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废电池概述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废电池管理政策与法规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废电池收集与运输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废电池资源化技术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废电池资源化实践案例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废电池概述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549" b="2054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废电池是指因使用过程中电量耗尽、损坏或其他原因而被废弃的电池。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根据电池种类和成分，废电池可分为铅酸电池、镍镉电池、锂离子电池等。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不当使用或损坏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过度充电、过度放电、高温等不当使用条件可能导致电池损坏。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科技进步与更新换代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随着科技的不断进步，新型电池不断涌现，旧型号电池逐渐被淘汰。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电池使用寿命有限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电池在充放电过程中会逐渐损耗，导致电量减少和性能下降。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废电池产生原因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废电池中含有重金属、电解液等有害物质，如果处理不当，会对土壤、水源和空气造成污染。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000" r="13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废电池中含有大量有价值的金属资源，如果得不到有效回收，将造成资源浪费。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长期接触或吸入废电池中的有害物质可能对人类的神经系统、免疫系统等造成损害。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人类健康风险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废电池危害及影响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废电池管理政策与法规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《废电池污染防治技术政策》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该政策旨在加强废电池污染防治，保护生态环境，保障人体健康。它规定了废电池的分类、收集、运输、贮存、利用和处置等方面的技术要求和管理措施。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《固体废物污染环境防治法》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该法规对固体废物的产生、收集、贮存、运输、利用和处置等方面进行了全面规范，废电池作为其中的一类，也需遵守该法规的相关规定。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国家层面政策法规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0458" r="3045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各地政府根据当地实际情况，制定了相应的废电池管理办法，对废电池的收集、运输、贮存、利用和处置等环节进行具体规定。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各地废电池管理办法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为了促进废电池的回收利用，一些地方政府出台了相关政策，鼓励企业开展废电池回收业务，并给予一定的政策扶持和资金支持。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废电池回收利用政策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地方层面政策法规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08" r="137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企业内部应建立废电池回收制度，明确回收流程、责任人、回收容器标识等要求，确保废电池得到有效回收。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废电池回收制度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企业应设立专门的废电池存放区域，并按照不同类型进行分类存放，避免不同类型废电池混放造成安全隐患。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废电池分类存放制度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企业应制定废电池处置制度，明确处置方式、处置流程、处置责任人等要求，确保废电池得到安全、环保的处置。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废电池处置制度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废电池收集与运输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根据废电池的种类和特性进行分类收集，避免不同种类电池混放导致安全隐患。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分类收集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专用容器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标识清晰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使用专用收集容器，确保废电池在收集、暂存过程中不发生泄漏、破损。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在收集容器上设置明显标识，标明废电池种类、危害特性及应急处理措施。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收集方式及要求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选择专用运输车辆，确保废电池在运输过程中不发生泄漏、破损和燃烧等事故。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500" r="17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292" r="172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专用车辆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运输过程中应采取防雨、防晒措施，避免废电池受潮或暴晒导致安全隐患。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防雨防晒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废电池应安全装载，避免在运输过程中发生翻滚、碰撞等事故。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安全装载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运输工具选择及注意事项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https://d.book118.com/746104102010010042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2024-09-09T06:04:21.546</cp:lastPrinted>
  <dcterms:created xsi:type="dcterms:W3CDTF">2024-09-08T22:04:21Z</dcterms:created>
  <dcterms:modified xsi:type="dcterms:W3CDTF">2024-09-08T22:04:23Z</dcterms:modified>
</cp:coreProperties>
</file>