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2C375-61B3-4596-8018-85E37D5F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81AAC-3BA3-44DD-87A4-DAEA3ABCC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0DA72-90A1-4C59-8A0A-FB56E0EE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FC8D9-6E22-417F-B967-5CA43DB5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34C78-B861-461D-AA51-5FDD51E9F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5DA8D-7887-495D-946C-56BCF31E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045CA-1DEE-490A-92AF-60A74E21C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3A875-FF23-4DF4-9224-ED48F1C9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7ED06-6A14-456E-A8E7-08CBEE47E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EDF64-32B3-42DD-B807-A128EA8B8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32AFB-367C-4874-9EEE-2CBFD803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4125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安全隐患排查治理活动总结报告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安全隐患排查情况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安全隐患治理情况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随着企业规模扩大和生产复杂度提升，安全隐患问题日益突出，为保障员工生命安全和企业稳定发展，开展安全隐患排查治理活动至关重要。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国家法律法规对企业安全生产提出明确要求，企业需履行相关职责，积极开展安全隐患排查治理工作。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历史数据显示，企业在生产过程中曾发生多起安全事故，主要原因是安全隐患未得到及时排查与治理。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全面排查企业各环节存在的安全隐患，确保及时发现并整改。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提高员工安全意识和操作技能，降低因人为操作失误引发的安全事故。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完善企业安全管理体系，提升安全管理水平，确保企业稳定发展。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对企业现有安全管理制度、操作规程等进行全面审查与完善。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与外部专业机构合作，共同开展安全隐患排查与治理工作，引入专业建议与经验。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本次活动覆盖企业生产、仓储、物流、办公等各环节，涉及全体员工。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安全隐患排查情况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排查方法与过程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按照规定的时间间隔，对所有设备和设施进行全面检查，确保无遗漏。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针对特定设备或设施进行深入细致的检查，如电梯、压力容器等特种设备。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对部分设备和设施进行随机抽查，以补充定期和专项检查的不足。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鼓励员工在日常工作中发现并报告潜在的安全隐患，提高全员安全意识。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随机抽查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安全防护措施不足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发现的主要问题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部分设备和设施使用年限过长，存在安全隐患。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由于缺乏及时有效的维护，导致设备故障或性能下降。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员工在操作设备或设施时未遵守安全操作规程，增加了事故风险。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部分场所和设备缺乏必要的安全防护措施，如警示标识、防护栏等。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涉及各种生产设备和机器的问题，如传动装置、切割工具等。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机械设备类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涉及电气线路、开关柜、配电箱等方面的问题。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电气设施类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涉及消防设施、通道、应急照明等方面的问题。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涉及工作场所的通风、温度、湿度、噪声等方面的问题。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作业环境类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问题的分类与分布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安全隐患治理情况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https://d.book118.com/746104125100010042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2024-09-09T17:14:19.892</cp:lastPrinted>
  <dcterms:created xsi:type="dcterms:W3CDTF">2024-09-09T09:14:19Z</dcterms:created>
  <dcterms:modified xsi:type="dcterms:W3CDTF">2024-09-09T09:14:22Z</dcterms:modified>
</cp:coreProperties>
</file>