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272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89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.xml" /><Relationship Id="rId2" Type="http://schemas.openxmlformats.org/officeDocument/2006/relationships/tags" Target="../tags/tag6.xml" /><Relationship Id="rId3" Type="http://schemas.openxmlformats.org/officeDocument/2006/relationships/tags" Target="../tags/tag7.xml" /><Relationship Id="rId4" Type="http://schemas.openxmlformats.org/officeDocument/2006/relationships/tags" Target="../tags/tag8.xml" /><Relationship Id="rId5" Type="http://schemas.openxmlformats.org/officeDocument/2006/relationships/tags" Target="../tags/tag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0.xml" /><Relationship Id="rId3" Type="http://schemas.openxmlformats.org/officeDocument/2006/relationships/tags" Target="../tags/tag11.xml" /><Relationship Id="rId4" Type="http://schemas.openxmlformats.org/officeDocument/2006/relationships/tags" Target="../tags/tag12.xml" /><Relationship Id="rId5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tags" Target="../tags/tag29.xml" /><Relationship Id="rId8" Type="http://schemas.openxmlformats.org/officeDocument/2006/relationships/tags" Target="../tags/tag3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D71778-8110-4DF8-A912-6EE1B4F613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347F7A-BFA9-4726-A2CD-2ECF239A0C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BEA1C2-9E1A-4DB4-B679-0F43CB383F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CFE917-48D9-4F1F-9BE9-00178EFAF6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52ACE20-C196-4270-A374-16CF77E928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CBF314C-60E4-46A7-A165-87F4C6D88E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373FDB0-94D0-41CF-9028-62C7C5669C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50DFC7-FD5A-4380-B318-5100640930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E7F1B8-7817-46F4-930A-D4A0C65D9B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0C49B7-B090-48F1-876F-9BC9F74BE5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40ADEE-811D-4B3A-908E-30968034AD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编辑标题样式</a:t>
            </a:r>
            <a:endParaRPr lang="zh-CN" altLang="en-US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marL="0" indent="0" algn="ctr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4.jpeg" /><Relationship Id="rId13" Type="http://schemas.openxmlformats.org/officeDocument/2006/relationships/tags" Target="../tags/tag50.xml" /><Relationship Id="rId14" Type="http://schemas.openxmlformats.org/officeDocument/2006/relationships/tags" Target="../tags/tag51.xml" /><Relationship Id="rId15" Type="http://schemas.openxmlformats.org/officeDocument/2006/relationships/tags" Target="../tags/tag52.xml" /><Relationship Id="rId16" Type="http://schemas.openxmlformats.org/officeDocument/2006/relationships/tags" Target="../tags/tag53.xml" /><Relationship Id="rId17" Type="http://schemas.openxmlformats.org/officeDocument/2006/relationships/tags" Target="../tags/tag54.xml" /><Relationship Id="rId18" Type="http://schemas.openxmlformats.org/officeDocument/2006/relationships/tags" Target="../tags/tag55.xml" /><Relationship Id="rId19" Type="http://schemas.openxmlformats.org/officeDocument/2006/relationships/tags" Target="../tags/tag5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2713" r:id="rId2"/>
    <p:sldLayoutId id="2147492714" r:id="rId3"/>
    <p:sldLayoutId id="2147492715" r:id="rId4"/>
    <p:sldLayoutId id="2147492716" r:id="rId5"/>
    <p:sldLayoutId id="2147492717" r:id="rId6"/>
    <p:sldLayoutId id="2147492718" r:id="rId7"/>
    <p:sldLayoutId id="2147492719" r:id="rId8"/>
    <p:sldLayoutId id="2147492720" r:id="rId9"/>
    <p:sldLayoutId id="2147492721" r:id="rId10"/>
    <p:sldLayoutId id="2147492722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69.xml" /><Relationship Id="rId11" Type="http://schemas.openxmlformats.org/officeDocument/2006/relationships/tags" Target="../tags/tag70.xml" /><Relationship Id="rId12" Type="http://schemas.openxmlformats.org/officeDocument/2006/relationships/tags" Target="../tags/tag71.xml" /><Relationship Id="rId13" Type="http://schemas.openxmlformats.org/officeDocument/2006/relationships/tags" Target="../tags/tag72.xml" /><Relationship Id="rId14" Type="http://schemas.openxmlformats.org/officeDocument/2006/relationships/tags" Target="../tags/tag73.xml" /><Relationship Id="rId15" Type="http://schemas.openxmlformats.org/officeDocument/2006/relationships/tags" Target="../tags/tag74.xml" /><Relationship Id="rId16" Type="http://schemas.openxmlformats.org/officeDocument/2006/relationships/tags" Target="../tags/tag75.xml" /><Relationship Id="rId17" Type="http://schemas.openxmlformats.org/officeDocument/2006/relationships/tags" Target="../tags/tag76.xml" /><Relationship Id="rId18" Type="http://schemas.openxmlformats.org/officeDocument/2006/relationships/tags" Target="../tags/tag77.xml" /><Relationship Id="rId19" Type="http://schemas.openxmlformats.org/officeDocument/2006/relationships/tags" Target="../tags/tag78.xml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tags" Target="../tags/tag66.xml" /><Relationship Id="rId8" Type="http://schemas.openxmlformats.org/officeDocument/2006/relationships/tags" Target="../tags/tag67.xml" /><Relationship Id="rId9" Type="http://schemas.openxmlformats.org/officeDocument/2006/relationships/tags" Target="../tags/tag6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93.xml" /><Relationship Id="rId11" Type="http://schemas.openxmlformats.org/officeDocument/2006/relationships/tags" Target="../tags/tag94.xml" /><Relationship Id="rId12" Type="http://schemas.openxmlformats.org/officeDocument/2006/relationships/tags" Target="../tags/tag95.xml" /><Relationship Id="rId13" Type="http://schemas.openxmlformats.org/officeDocument/2006/relationships/tags" Target="../tags/tag96.xml" /><Relationship Id="rId14" Type="http://schemas.openxmlformats.org/officeDocument/2006/relationships/tags" Target="../tags/tag97.xml" /><Relationship Id="rId15" Type="http://schemas.openxmlformats.org/officeDocument/2006/relationships/tags" Target="../tags/tag98.xml" /><Relationship Id="rId16" Type="http://schemas.openxmlformats.org/officeDocument/2006/relationships/tags" Target="../tags/tag99.xml" /><Relationship Id="rId17" Type="http://schemas.openxmlformats.org/officeDocument/2006/relationships/tags" Target="../tags/tag100.xml" /><Relationship Id="rId18" Type="http://schemas.openxmlformats.org/officeDocument/2006/relationships/tags" Target="../tags/tag101.xml" /><Relationship Id="rId19" Type="http://schemas.openxmlformats.org/officeDocument/2006/relationships/tags" Target="../tags/tag102.xml" /><Relationship Id="rId2" Type="http://schemas.openxmlformats.org/officeDocument/2006/relationships/tags" Target="../tags/tag85.xml" /><Relationship Id="rId20" Type="http://schemas.openxmlformats.org/officeDocument/2006/relationships/tags" Target="../tags/tag103.xml" /><Relationship Id="rId21" Type="http://schemas.openxmlformats.org/officeDocument/2006/relationships/tags" Target="../tags/tag104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tags" Target="../tags/tag91.xml" /><Relationship Id="rId9" Type="http://schemas.openxmlformats.org/officeDocument/2006/relationships/tags" Target="../tags/tag9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3.xml" /><Relationship Id="rId11" Type="http://schemas.openxmlformats.org/officeDocument/2006/relationships/tags" Target="../tags/tag114.xml" /><Relationship Id="rId12" Type="http://schemas.openxmlformats.org/officeDocument/2006/relationships/tags" Target="../tags/tag115.xml" /><Relationship Id="rId13" Type="http://schemas.openxmlformats.org/officeDocument/2006/relationships/tags" Target="../tags/tag116.xml" /><Relationship Id="rId14" Type="http://schemas.openxmlformats.org/officeDocument/2006/relationships/tags" Target="../tags/tag117.xml" /><Relationship Id="rId15" Type="http://schemas.openxmlformats.org/officeDocument/2006/relationships/tags" Target="../tags/tag118.xml" /><Relationship Id="rId16" Type="http://schemas.openxmlformats.org/officeDocument/2006/relationships/tags" Target="../tags/tag119.xml" /><Relationship Id="rId17" Type="http://schemas.openxmlformats.org/officeDocument/2006/relationships/tags" Target="../tags/tag120.xml" /><Relationship Id="rId18" Type="http://schemas.openxmlformats.org/officeDocument/2006/relationships/tags" Target="../tags/tag121.xml" /><Relationship Id="rId19" Type="http://schemas.openxmlformats.org/officeDocument/2006/relationships/tags" Target="../tags/tag122.xml" /><Relationship Id="rId2" Type="http://schemas.openxmlformats.org/officeDocument/2006/relationships/tags" Target="../tags/tag105.xml" /><Relationship Id="rId20" Type="http://schemas.openxmlformats.org/officeDocument/2006/relationships/tags" Target="../tags/tag123.xml" /><Relationship Id="rId21" Type="http://schemas.openxmlformats.org/officeDocument/2006/relationships/tags" Target="../tags/tag124.xml" /><Relationship Id="rId3" Type="http://schemas.openxmlformats.org/officeDocument/2006/relationships/tags" Target="../tags/tag106.xml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tags" Target="../tags/tag110.xml" /><Relationship Id="rId8" Type="http://schemas.openxmlformats.org/officeDocument/2006/relationships/tags" Target="../tags/tag111.xml" /><Relationship Id="rId9" Type="http://schemas.openxmlformats.org/officeDocument/2006/relationships/tags" Target="../tags/tag11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3.xml" /><Relationship Id="rId11" Type="http://schemas.openxmlformats.org/officeDocument/2006/relationships/tags" Target="../tags/tag134.xml" /><Relationship Id="rId12" Type="http://schemas.openxmlformats.org/officeDocument/2006/relationships/tags" Target="../tags/tag135.xml" /><Relationship Id="rId13" Type="http://schemas.openxmlformats.org/officeDocument/2006/relationships/tags" Target="../tags/tag136.xml" /><Relationship Id="rId14" Type="http://schemas.openxmlformats.org/officeDocument/2006/relationships/tags" Target="../tags/tag137.xml" /><Relationship Id="rId15" Type="http://schemas.openxmlformats.org/officeDocument/2006/relationships/tags" Target="../tags/tag138.xml" /><Relationship Id="rId16" Type="http://schemas.openxmlformats.org/officeDocument/2006/relationships/tags" Target="../tags/tag139.xml" /><Relationship Id="rId17" Type="http://schemas.openxmlformats.org/officeDocument/2006/relationships/tags" Target="../tags/tag140.xml" /><Relationship Id="rId18" Type="http://schemas.openxmlformats.org/officeDocument/2006/relationships/tags" Target="../tags/tag141.xml" /><Relationship Id="rId19" Type="http://schemas.openxmlformats.org/officeDocument/2006/relationships/tags" Target="../tags/tag142.xml" /><Relationship Id="rId2" Type="http://schemas.openxmlformats.org/officeDocument/2006/relationships/tags" Target="../tags/tag125.xml" /><Relationship Id="rId20" Type="http://schemas.openxmlformats.org/officeDocument/2006/relationships/tags" Target="../tags/tag143.xml" /><Relationship Id="rId21" Type="http://schemas.openxmlformats.org/officeDocument/2006/relationships/tags" Target="../tags/tag144.xml" /><Relationship Id="rId22" Type="http://schemas.openxmlformats.org/officeDocument/2006/relationships/tags" Target="../tags/tag145.xml" /><Relationship Id="rId23" Type="http://schemas.openxmlformats.org/officeDocument/2006/relationships/tags" Target="../tags/tag146.xml" /><Relationship Id="rId24" Type="http://schemas.openxmlformats.org/officeDocument/2006/relationships/tags" Target="../tags/tag147.xml" /><Relationship Id="rId25" Type="http://schemas.openxmlformats.org/officeDocument/2006/relationships/tags" Target="../tags/tag148.xml" /><Relationship Id="rId26" Type="http://schemas.openxmlformats.org/officeDocument/2006/relationships/tags" Target="../tags/tag149.xml" /><Relationship Id="rId27" Type="http://schemas.openxmlformats.org/officeDocument/2006/relationships/tags" Target="../tags/tag150.xml" /><Relationship Id="rId28" Type="http://schemas.openxmlformats.org/officeDocument/2006/relationships/tags" Target="../tags/tag151.xml" /><Relationship Id="rId29" Type="http://schemas.openxmlformats.org/officeDocument/2006/relationships/tags" Target="../tags/tag152.xml" /><Relationship Id="rId3" Type="http://schemas.openxmlformats.org/officeDocument/2006/relationships/tags" Target="../tags/tag126.xml" /><Relationship Id="rId30" Type="http://schemas.openxmlformats.org/officeDocument/2006/relationships/tags" Target="../tags/tag153.xml" /><Relationship Id="rId4" Type="http://schemas.openxmlformats.org/officeDocument/2006/relationships/tags" Target="../tags/tag127.xml" /><Relationship Id="rId5" Type="http://schemas.openxmlformats.org/officeDocument/2006/relationships/tags" Target="../tags/tag128.xml" /><Relationship Id="rId6" Type="http://schemas.openxmlformats.org/officeDocument/2006/relationships/tags" Target="../tags/tag129.xml" /><Relationship Id="rId7" Type="http://schemas.openxmlformats.org/officeDocument/2006/relationships/tags" Target="../tags/tag130.xml" /><Relationship Id="rId8" Type="http://schemas.openxmlformats.org/officeDocument/2006/relationships/tags" Target="../tags/tag131.xml" /><Relationship Id="rId9" Type="http://schemas.openxmlformats.org/officeDocument/2006/relationships/tags" Target="../tags/tag13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5.xml" /><Relationship Id="rId11" Type="http://schemas.openxmlformats.org/officeDocument/2006/relationships/tags" Target="../tags/tag166.xml" /><Relationship Id="rId12" Type="http://schemas.openxmlformats.org/officeDocument/2006/relationships/tags" Target="../tags/tag167.xml" /><Relationship Id="rId13" Type="http://schemas.openxmlformats.org/officeDocument/2006/relationships/tags" Target="../tags/tag168.xml" /><Relationship Id="rId14" Type="http://schemas.openxmlformats.org/officeDocument/2006/relationships/tags" Target="../tags/tag169.xml" /><Relationship Id="rId15" Type="http://schemas.openxmlformats.org/officeDocument/2006/relationships/tags" Target="../tags/tag170.xml" /><Relationship Id="rId16" Type="http://schemas.openxmlformats.org/officeDocument/2006/relationships/tags" Target="../tags/tag171.xml" /><Relationship Id="rId17" Type="http://schemas.openxmlformats.org/officeDocument/2006/relationships/tags" Target="../tags/tag172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tags" Target="../tags/tag163.xml" /><Relationship Id="rId9" Type="http://schemas.openxmlformats.org/officeDocument/2006/relationships/tags" Target="../tags/tag16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1.xml" /><Relationship Id="rId11" Type="http://schemas.openxmlformats.org/officeDocument/2006/relationships/tags" Target="../tags/tag182.xml" /><Relationship Id="rId12" Type="http://schemas.openxmlformats.org/officeDocument/2006/relationships/tags" Target="../tags/tag183.xml" /><Relationship Id="rId13" Type="http://schemas.openxmlformats.org/officeDocument/2006/relationships/tags" Target="../tags/tag184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6105151024010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lstStyle/>
          <a:p>
            <a:r>
              <a:rPr lang="zh-CN" altLang="en-US"/>
              <a:t>塑身小贴士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1048766" name="矩形: 圆角 7"/>
          <p:cNvSpPr/>
          <p:nvPr>
            <p:custDataLst>
              <p:tags r:id="rId4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5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6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7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8"/>
            </p:custDataLst>
          </p:nvPr>
        </p:nvSpPr>
        <p:spPr>
          <a:xfrm flipH="1">
            <a:off x="328295" y="5046156"/>
            <a:ext cx="2045970" cy="1136432"/>
          </a:xfrm>
          <a:prstGeom prst="rect">
            <a:avLst/>
          </a:prstGeom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9"/>
            </p:custDataLst>
          </p:nvPr>
        </p:nvSpPr>
        <p:spPr>
          <a:xfrm>
            <a:off x="328295" y="4422586"/>
            <a:ext cx="2044700" cy="639445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10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1"/>
            </p:custDataLst>
          </p:nvPr>
        </p:nvSpPr>
        <p:spPr>
          <a:xfrm flipH="1">
            <a:off x="2661285" y="5046156"/>
            <a:ext cx="2045970" cy="1136432"/>
          </a:xfrm>
          <a:prstGeom prst="rect">
            <a:avLst/>
          </a:prstGeom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塑身的重要性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2"/>
            </p:custDataLst>
          </p:nvPr>
        </p:nvSpPr>
        <p:spPr>
          <a:xfrm>
            <a:off x="2661285" y="4422586"/>
            <a:ext cx="2044700" cy="639445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3"/>
            </p:custDataLst>
          </p:nvPr>
        </p:nvSpPr>
        <p:spPr>
          <a:xfrm flipH="1">
            <a:off x="4994275" y="5046156"/>
            <a:ext cx="2045970" cy="1136432"/>
          </a:xfrm>
          <a:prstGeom prst="rect">
            <a:avLst/>
          </a:prstGeom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十分钟快速塑身方法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4"/>
            </p:custDataLst>
          </p:nvPr>
        </p:nvSpPr>
        <p:spPr>
          <a:xfrm>
            <a:off x="4994275" y="4422586"/>
            <a:ext cx="2044700" cy="639445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5"/>
            </p:custDataLst>
          </p:nvPr>
        </p:nvSpPr>
        <p:spPr>
          <a:xfrm flipH="1">
            <a:off x="7327900" y="5046156"/>
            <a:ext cx="2045970" cy="1136432"/>
          </a:xfrm>
          <a:prstGeom prst="rect">
            <a:avLst/>
          </a:prstGeom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塑身小贴士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6"/>
            </p:custDataLst>
          </p:nvPr>
        </p:nvSpPr>
        <p:spPr>
          <a:xfrm>
            <a:off x="7327900" y="4422586"/>
            <a:ext cx="2044700" cy="639445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7"/>
            </p:custDataLst>
          </p:nvPr>
        </p:nvSpPr>
        <p:spPr>
          <a:xfrm flipH="1">
            <a:off x="9661525" y="5046156"/>
            <a:ext cx="2045970" cy="1136432"/>
          </a:xfrm>
          <a:prstGeom prst="rect">
            <a:avLst/>
          </a:prstGeom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塑身注意事项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8"/>
            </p:custDataLst>
          </p:nvPr>
        </p:nvSpPr>
        <p:spPr>
          <a:xfrm>
            <a:off x="9661525" y="4422586"/>
            <a:ext cx="2044700" cy="639445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9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4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塑身的重要性</a:t>
            </a:r>
            <a:endParaRPr lang="zh-CN" altLang="en-US"/>
          </a:p>
        </p:txBody>
      </p:sp>
      <p:sp>
        <p:nvSpPr>
          <p:cNvPr id="104884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0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保持健康</a:t>
            </a:r>
            <a:endParaRPr lang="zh-CN" altLang="en-US"/>
          </a:p>
        </p:txBody>
      </p:sp>
      <p:sp>
        <p:nvSpPr>
          <p:cNvPr id="104890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任意多边形 18"/>
          <p:cNvSpPr/>
          <p:nvPr>
            <p:custDataLst>
              <p:tags r:id="rId4"/>
            </p:custDataLst>
          </p:nvPr>
        </p:nvSpPr>
        <p:spPr>
          <a:xfrm>
            <a:off x="6749294" y="2480325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任意多边形 19"/>
          <p:cNvSpPr/>
          <p:nvPr>
            <p:custDataLst>
              <p:tags r:id="rId5"/>
            </p:custDataLst>
          </p:nvPr>
        </p:nvSpPr>
        <p:spPr>
          <a:xfrm flipV="1">
            <a:off x="6635014" y="1907203"/>
            <a:ext cx="2231056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4" name="任意多边形 4"/>
          <p:cNvSpPr/>
          <p:nvPr>
            <p:custDataLst>
              <p:tags r:id="rId8"/>
            </p:custDataLst>
          </p:nvPr>
        </p:nvSpPr>
        <p:spPr>
          <a:xfrm>
            <a:off x="1638854" y="2480325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6" name="任意多边形 5"/>
          <p:cNvSpPr/>
          <p:nvPr>
            <p:custDataLst>
              <p:tags r:id="rId9"/>
            </p:custDataLst>
          </p:nvPr>
        </p:nvSpPr>
        <p:spPr>
          <a:xfrm flipV="1">
            <a:off x="1524000" y="1907203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638854" y="3116044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塑身可以预防肥胖，降低患病风险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749294" y="3116044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塑身可以改善睡眠质量，提高生活质量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2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6" name="任意多边形 11"/>
          <p:cNvSpPr/>
          <p:nvPr>
            <p:custDataLst>
              <p:tags r:id="rId14"/>
            </p:custDataLst>
          </p:nvPr>
        </p:nvSpPr>
        <p:spPr>
          <a:xfrm>
            <a:off x="4259828" y="2491237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任意多边形 12"/>
          <p:cNvSpPr/>
          <p:nvPr>
            <p:custDataLst>
              <p:tags r:id="rId15"/>
            </p:custDataLst>
          </p:nvPr>
        </p:nvSpPr>
        <p:spPr>
          <a:xfrm flipV="1">
            <a:off x="4145548" y="1919262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4" name="任意多边形 25"/>
          <p:cNvSpPr/>
          <p:nvPr>
            <p:custDataLst>
              <p:tags r:id="rId18"/>
            </p:custDataLst>
          </p:nvPr>
        </p:nvSpPr>
        <p:spPr>
          <a:xfrm>
            <a:off x="9238185" y="2513633"/>
            <a:ext cx="2003317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任意多边形 26"/>
          <p:cNvSpPr/>
          <p:nvPr>
            <p:custDataLst>
              <p:tags r:id="rId19"/>
            </p:custDataLst>
          </p:nvPr>
        </p:nvSpPr>
        <p:spPr>
          <a:xfrm flipV="1">
            <a:off x="9124479" y="1941659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38759" y="3149351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塑身可以增强自信心，提高自我价值感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4259828" y="3126955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塑身可以提高身体素质，增强免疫力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89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提升自信</a:t>
            </a:r>
            <a:endParaRPr lang="zh-CN" altLang="en-US"/>
          </a:p>
        </p:txBody>
      </p:sp>
      <p:sp>
        <p:nvSpPr>
          <p:cNvPr id="104897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任意多边形 18"/>
          <p:cNvSpPr/>
          <p:nvPr>
            <p:custDataLst>
              <p:tags r:id="rId4"/>
            </p:custDataLst>
          </p:nvPr>
        </p:nvSpPr>
        <p:spPr>
          <a:xfrm>
            <a:off x="6749294" y="2480325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19"/>
          <p:cNvSpPr/>
          <p:nvPr>
            <p:custDataLst>
              <p:tags r:id="rId5"/>
            </p:custDataLst>
          </p:nvPr>
        </p:nvSpPr>
        <p:spPr>
          <a:xfrm flipV="1">
            <a:off x="6635014" y="1907203"/>
            <a:ext cx="2231056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任意多边形 4"/>
          <p:cNvSpPr/>
          <p:nvPr>
            <p:custDataLst>
              <p:tags r:id="rId8"/>
            </p:custDataLst>
          </p:nvPr>
        </p:nvSpPr>
        <p:spPr>
          <a:xfrm>
            <a:off x="1638854" y="2480325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任意多边形 5"/>
          <p:cNvSpPr/>
          <p:nvPr>
            <p:custDataLst>
              <p:tags r:id="rId9"/>
            </p:custDataLst>
          </p:nvPr>
        </p:nvSpPr>
        <p:spPr>
          <a:xfrm flipV="1">
            <a:off x="1524000" y="1907203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638854" y="3116044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塑身可以提升个人形象，增强自信心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749294" y="3116044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塑身可以增强自我约束力，提高工作效率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任意多边形 11"/>
          <p:cNvSpPr/>
          <p:nvPr>
            <p:custDataLst>
              <p:tags r:id="rId14"/>
            </p:custDataLst>
          </p:nvPr>
        </p:nvSpPr>
        <p:spPr>
          <a:xfrm>
            <a:off x="4259828" y="2491237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任意多边形 12"/>
          <p:cNvSpPr/>
          <p:nvPr>
            <p:custDataLst>
              <p:tags r:id="rId15"/>
            </p:custDataLst>
          </p:nvPr>
        </p:nvSpPr>
        <p:spPr>
          <a:xfrm flipV="1">
            <a:off x="4145548" y="1919262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任意多边形 25"/>
          <p:cNvSpPr/>
          <p:nvPr>
            <p:custDataLst>
              <p:tags r:id="rId18"/>
            </p:custDataLst>
          </p:nvPr>
        </p:nvSpPr>
        <p:spPr>
          <a:xfrm>
            <a:off x="9238185" y="2513633"/>
            <a:ext cx="2003317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任意多边形 26"/>
          <p:cNvSpPr/>
          <p:nvPr>
            <p:custDataLst>
              <p:tags r:id="rId19"/>
            </p:custDataLst>
          </p:nvPr>
        </p:nvSpPr>
        <p:spPr>
          <a:xfrm flipV="1">
            <a:off x="9124479" y="1941659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38759" y="3149351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塑身可以增强社交能力，扩大人际关系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4259828" y="3126955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塑身可以改善身体健康，提高生活质量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塑造完美身材</a:t>
            </a:r>
            <a:endParaRPr lang="zh-CN" altLang="en-US"/>
          </a:p>
        </p:txBody>
      </p:sp>
      <p:sp>
        <p:nvSpPr>
          <p:cNvPr id="1049050" name="椭圆 262"/>
          <p:cNvSpPr/>
          <p:nvPr>
            <p:custDataLst>
              <p:tags r:id="rId2"/>
            </p:custDataLst>
          </p:nvPr>
        </p:nvSpPr>
        <p:spPr>
          <a:xfrm>
            <a:off x="3142192" y="3997067"/>
            <a:ext cx="6592959" cy="172486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2" name="椭圆 263"/>
          <p:cNvSpPr/>
          <p:nvPr>
            <p:custDataLst>
              <p:tags r:id="rId3"/>
            </p:custDataLst>
          </p:nvPr>
        </p:nvSpPr>
        <p:spPr>
          <a:xfrm>
            <a:off x="3905899" y="4069103"/>
            <a:ext cx="4998681" cy="1481256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4" name="椭圆 264"/>
          <p:cNvSpPr/>
          <p:nvPr>
            <p:custDataLst>
              <p:tags r:id="rId4"/>
            </p:custDataLst>
          </p:nvPr>
        </p:nvSpPr>
        <p:spPr>
          <a:xfrm>
            <a:off x="4620996" y="4281114"/>
            <a:ext cx="3567682" cy="105720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6" name="椭圆 265"/>
          <p:cNvSpPr/>
          <p:nvPr>
            <p:custDataLst>
              <p:tags r:id="rId5"/>
            </p:custDataLst>
          </p:nvPr>
        </p:nvSpPr>
        <p:spPr>
          <a:xfrm>
            <a:off x="5225402" y="4460328"/>
            <a:ext cx="2358645" cy="698936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8" name="椭圆 266"/>
          <p:cNvSpPr/>
          <p:nvPr>
            <p:custDataLst>
              <p:tags r:id="rId6"/>
            </p:custDataLst>
          </p:nvPr>
        </p:nvSpPr>
        <p:spPr>
          <a:xfrm>
            <a:off x="5845036" y="4643641"/>
            <a:ext cx="1356704" cy="4020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550401" y="4576875"/>
            <a:ext cx="0" cy="75943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0" name="椭圆 268"/>
          <p:cNvSpPr/>
          <p:nvPr>
            <p:custDataLst>
              <p:tags r:id="rId8"/>
            </p:custDataLst>
          </p:nvPr>
        </p:nvSpPr>
        <p:spPr>
          <a:xfrm flipV="1">
            <a:off x="3468408" y="4409960"/>
            <a:ext cx="156711" cy="15670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2" name="椭圆 269"/>
          <p:cNvSpPr/>
          <p:nvPr>
            <p:custDataLst>
              <p:tags r:id="rId9"/>
            </p:custDataLst>
          </p:nvPr>
        </p:nvSpPr>
        <p:spPr>
          <a:xfrm flipV="1">
            <a:off x="3505890" y="4448029"/>
            <a:ext cx="81197" cy="8119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4" name="椭圆 270"/>
          <p:cNvSpPr/>
          <p:nvPr>
            <p:custDataLst>
              <p:tags r:id="rId10"/>
            </p:custDataLst>
          </p:nvPr>
        </p:nvSpPr>
        <p:spPr>
          <a:xfrm flipV="1">
            <a:off x="7956943" y="3680222"/>
            <a:ext cx="94338" cy="9433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8004382" y="3783299"/>
            <a:ext cx="0" cy="172486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6" name="椭圆 272"/>
          <p:cNvSpPr/>
          <p:nvPr>
            <p:custDataLst>
              <p:tags r:id="rId12"/>
            </p:custDataLst>
          </p:nvPr>
        </p:nvSpPr>
        <p:spPr>
          <a:xfrm flipV="1">
            <a:off x="4572386" y="3567774"/>
            <a:ext cx="347364" cy="34735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745157" y="3943771"/>
            <a:ext cx="0" cy="91141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368936" y="3663823"/>
            <a:ext cx="0" cy="75943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8" name="椭圆 275"/>
          <p:cNvSpPr/>
          <p:nvPr>
            <p:custDataLst>
              <p:tags r:id="rId15"/>
            </p:custDataLst>
          </p:nvPr>
        </p:nvSpPr>
        <p:spPr>
          <a:xfrm flipV="1">
            <a:off x="7286943" y="3496909"/>
            <a:ext cx="156711" cy="15670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0" name="椭圆 276"/>
          <p:cNvSpPr/>
          <p:nvPr>
            <p:custDataLst>
              <p:tags r:id="rId16"/>
            </p:custDataLst>
          </p:nvPr>
        </p:nvSpPr>
        <p:spPr>
          <a:xfrm flipV="1">
            <a:off x="7324425" y="3534977"/>
            <a:ext cx="81197" cy="8119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2" name="椭圆 277"/>
          <p:cNvSpPr/>
          <p:nvPr>
            <p:custDataLst>
              <p:tags r:id="rId17"/>
            </p:custDataLst>
          </p:nvPr>
        </p:nvSpPr>
        <p:spPr>
          <a:xfrm flipV="1">
            <a:off x="4346905" y="4268229"/>
            <a:ext cx="94338" cy="9433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4394344" y="4371306"/>
            <a:ext cx="0" cy="997357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4" name="椭圆 279"/>
          <p:cNvSpPr/>
          <p:nvPr>
            <p:custDataLst>
              <p:tags r:id="rId19"/>
            </p:custDataLst>
          </p:nvPr>
        </p:nvSpPr>
        <p:spPr>
          <a:xfrm flipV="1">
            <a:off x="8622259" y="4479655"/>
            <a:ext cx="236613" cy="23660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739392" y="4742032"/>
            <a:ext cx="0" cy="37001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6" name="椭圆 281"/>
          <p:cNvSpPr/>
          <p:nvPr>
            <p:custDataLst>
              <p:tags r:id="rId21"/>
            </p:custDataLst>
          </p:nvPr>
        </p:nvSpPr>
        <p:spPr>
          <a:xfrm flipV="1">
            <a:off x="5413986" y="4759017"/>
            <a:ext cx="293089" cy="29307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558060" y="5098702"/>
            <a:ext cx="0" cy="64745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8" name="图形 15"/>
          <p:cNvSpPr/>
          <p:nvPr>
            <p:custDataLst>
              <p:tags r:id="rId23"/>
            </p:custDataLst>
          </p:nvPr>
        </p:nvSpPr>
        <p:spPr>
          <a:xfrm>
            <a:off x="5474310" y="4821683"/>
            <a:ext cx="167589" cy="163298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0" name="图形 19"/>
          <p:cNvSpPr/>
          <p:nvPr>
            <p:custDataLst>
              <p:tags r:id="rId24"/>
            </p:custDataLst>
          </p:nvPr>
        </p:nvSpPr>
        <p:spPr>
          <a:xfrm>
            <a:off x="8683168" y="4545835"/>
            <a:ext cx="114774" cy="10335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2" name="图形 27"/>
          <p:cNvSpPr/>
          <p:nvPr>
            <p:custDataLst>
              <p:tags r:id="rId25"/>
            </p:custDataLst>
          </p:nvPr>
        </p:nvSpPr>
        <p:spPr>
          <a:xfrm>
            <a:off x="4664921" y="3679051"/>
            <a:ext cx="162308" cy="12483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4" name="任意多边形: 形状 286"/>
          <p:cNvSpPr/>
          <p:nvPr>
            <p:custDataLst>
              <p:tags r:id="rId26"/>
            </p:custDataLst>
          </p:nvPr>
        </p:nvSpPr>
        <p:spPr>
          <a:xfrm>
            <a:off x="5836836" y="3633369"/>
            <a:ext cx="1203637" cy="1203643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6" name="正文"/>
          <p:cNvSpPr txBox="1"/>
          <p:nvPr>
            <p:custDataLst>
              <p:tags r:id="rId27"/>
            </p:custDataLst>
          </p:nvPr>
        </p:nvSpPr>
        <p:spPr>
          <a:xfrm>
            <a:off x="1524000" y="3698378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塑身可以提升个人形象，增强自信心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正文"/>
          <p:cNvSpPr txBox="1"/>
          <p:nvPr>
            <p:custDataLst>
              <p:tags r:id="rId28"/>
            </p:custDataLst>
          </p:nvPr>
        </p:nvSpPr>
        <p:spPr>
          <a:xfrm>
            <a:off x="9419934" y="3698378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塑身可以增强运动能力，提高生活质量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正文"/>
          <p:cNvSpPr txBox="1"/>
          <p:nvPr>
            <p:custDataLst>
              <p:tags r:id="rId29"/>
            </p:custDataLst>
          </p:nvPr>
        </p:nvSpPr>
        <p:spPr>
          <a:xfrm>
            <a:off x="7308612" y="1795552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塑身可以改善体态，提升气质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正文"/>
          <p:cNvSpPr txBox="1"/>
          <p:nvPr>
            <p:custDataLst>
              <p:tags r:id="rId30"/>
            </p:custDataLst>
          </p:nvPr>
        </p:nvSpPr>
        <p:spPr>
          <a:xfrm>
            <a:off x="3635322" y="1795552"/>
            <a:ext cx="1933930" cy="724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塑身有助于保持身体健康，预防疾病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2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十分钟快速塑身方法</a:t>
            </a:r>
            <a:endParaRPr lang="zh-CN" altLang="en-US"/>
          </a:p>
        </p:txBody>
      </p:sp>
      <p:sp>
        <p:nvSpPr>
          <p:cNvPr id="104912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1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有氧运动</a:t>
            </a:r>
            <a:endParaRPr lang="zh-CN" altLang="en-US"/>
          </a:p>
        </p:txBody>
      </p:sp>
      <p:sp>
        <p:nvSpPr>
          <p:cNvPr id="1049184" name="对角圆角矩形 15"/>
          <p:cNvSpPr/>
          <p:nvPr>
            <p:custDataLst>
              <p:tags r:id="rId2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6" name="对角圆角矩形 16"/>
          <p:cNvSpPr/>
          <p:nvPr>
            <p:custDataLst>
              <p:tags r:id="rId3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88" name="直角三角形 17"/>
          <p:cNvSpPr/>
          <p:nvPr>
            <p:custDataLst>
              <p:tags r:id="rId4"/>
            </p:custDataLst>
          </p:nvPr>
        </p:nvSpPr>
        <p:spPr>
          <a:xfrm>
            <a:off x="23589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0" name="文本框 27"/>
          <p:cNvSpPr txBox="1"/>
          <p:nvPr>
            <p:custDataLst>
              <p:tags r:id="rId5"/>
            </p:custDataLst>
          </p:nvPr>
        </p:nvSpPr>
        <p:spPr>
          <a:xfrm>
            <a:off x="23954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游泳：全身运动，塑造完美线条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对角圆角矩形 52"/>
          <p:cNvSpPr/>
          <p:nvPr>
            <p:custDataLst>
              <p:tags r:id="rId6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4" name="对角圆角矩形 53"/>
          <p:cNvSpPr/>
          <p:nvPr>
            <p:custDataLst>
              <p:tags r:id="rId7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6" name="直角三角形 54"/>
          <p:cNvSpPr/>
          <p:nvPr>
            <p:custDataLst>
              <p:tags r:id="rId8"/>
            </p:custDataLst>
          </p:nvPr>
        </p:nvSpPr>
        <p:spPr>
          <a:xfrm>
            <a:off x="23589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98" name="文本框 56"/>
          <p:cNvSpPr txBox="1"/>
          <p:nvPr>
            <p:custDataLst>
              <p:tags r:id="rId9"/>
            </p:custDataLst>
          </p:nvPr>
        </p:nvSpPr>
        <p:spPr>
          <a:xfrm>
            <a:off x="23954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跑步：快速提高心肺功能，增强体质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对角圆角矩形 5"/>
          <p:cNvSpPr/>
          <p:nvPr>
            <p:custDataLst>
              <p:tags r:id="rId10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2" name="对角圆角矩形 6"/>
          <p:cNvSpPr/>
          <p:nvPr>
            <p:custDataLst>
              <p:tags r:id="rId11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4" name="直角三角形 7"/>
          <p:cNvSpPr/>
          <p:nvPr>
            <p:custDataLst>
              <p:tags r:id="rId12"/>
            </p:custDataLst>
          </p:nvPr>
        </p:nvSpPr>
        <p:spPr>
          <a:xfrm>
            <a:off x="23589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06" name="文本框 8"/>
          <p:cNvSpPr txBox="1"/>
          <p:nvPr>
            <p:custDataLst>
              <p:tags r:id="rId13"/>
            </p:custDataLst>
          </p:nvPr>
        </p:nvSpPr>
        <p:spPr>
          <a:xfrm>
            <a:off x="23954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跳绳：简单易行，随时随地可以进行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对角圆角矩形 9"/>
          <p:cNvSpPr/>
          <p:nvPr>
            <p:custDataLst>
              <p:tags r:id="rId14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0" name="对角圆角矩形 10"/>
          <p:cNvSpPr/>
          <p:nvPr>
            <p:custDataLst>
              <p:tags r:id="rId15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2" name="直角三角形 11"/>
          <p:cNvSpPr/>
          <p:nvPr>
            <p:custDataLst>
              <p:tags r:id="rId16"/>
            </p:custDataLst>
          </p:nvPr>
        </p:nvSpPr>
        <p:spPr>
          <a:xfrm>
            <a:off x="23589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214" name="文本框 12"/>
          <p:cNvSpPr txBox="1"/>
          <p:nvPr>
            <p:custDataLst>
              <p:tags r:id="rId17"/>
            </p:custDataLst>
          </p:nvPr>
        </p:nvSpPr>
        <p:spPr>
          <a:xfrm>
            <a:off x="23954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瑜伽：放松身心，提高柔韧性和平衡感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4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力量训练</a:t>
            </a:r>
            <a:endParaRPr lang="zh-CN" altLang="en-US"/>
          </a:p>
        </p:txBody>
      </p:sp>
      <p:sp>
        <p:nvSpPr>
          <p:cNvPr id="1049250" name="矩形 5"/>
          <p:cNvSpPr/>
          <p:nvPr>
            <p:custDataLst>
              <p:tags r:id="rId2"/>
            </p:custDataLst>
          </p:nvPr>
        </p:nvSpPr>
        <p:spPr>
          <a:xfrm>
            <a:off x="1524000" y="2600786"/>
            <a:ext cx="2319782" cy="23462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52" name="矩形 10"/>
          <p:cNvSpPr/>
          <p:nvPr>
            <p:custDataLst>
              <p:tags r:id="rId3"/>
            </p:custDataLst>
          </p:nvPr>
        </p:nvSpPr>
        <p:spPr>
          <a:xfrm>
            <a:off x="1841772" y="2595642"/>
            <a:ext cx="476305" cy="2469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54" name="TextBox 2"/>
          <p:cNvSpPr txBox="1"/>
          <p:nvPr>
            <p:custDataLst>
              <p:tags r:id="rId4"/>
            </p:custDataLst>
          </p:nvPr>
        </p:nvSpPr>
        <p:spPr>
          <a:xfrm>
            <a:off x="1662883" y="3114594"/>
            <a:ext cx="2042231" cy="164908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俯卧撑：锻炼胸部、肩部和手臂肌肉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56" name="矩形 6"/>
          <p:cNvSpPr/>
          <p:nvPr>
            <p:custDataLst>
              <p:tags r:id="rId5"/>
            </p:custDataLst>
          </p:nvPr>
        </p:nvSpPr>
        <p:spPr>
          <a:xfrm>
            <a:off x="4031888" y="2600786"/>
            <a:ext cx="2319782" cy="23462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58" name="矩形 11"/>
          <p:cNvSpPr/>
          <p:nvPr>
            <p:custDataLst>
              <p:tags r:id="rId6"/>
            </p:custDataLst>
          </p:nvPr>
        </p:nvSpPr>
        <p:spPr>
          <a:xfrm>
            <a:off x="4366806" y="2595642"/>
            <a:ext cx="476305" cy="2469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60" name="TextBox 2"/>
          <p:cNvSpPr txBox="1"/>
          <p:nvPr>
            <p:custDataLst>
              <p:tags r:id="rId7"/>
            </p:custDataLst>
          </p:nvPr>
        </p:nvSpPr>
        <p:spPr>
          <a:xfrm>
            <a:off x="4170199" y="3114594"/>
            <a:ext cx="2042231" cy="164908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仰卧起坐：锻炼腹部肌肉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62" name="矩形 33"/>
          <p:cNvSpPr/>
          <p:nvPr>
            <p:custDataLst>
              <p:tags r:id="rId8"/>
            </p:custDataLst>
          </p:nvPr>
        </p:nvSpPr>
        <p:spPr>
          <a:xfrm>
            <a:off x="6535775" y="2600786"/>
            <a:ext cx="2319782" cy="23462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64" name="矩形 37"/>
          <p:cNvSpPr/>
          <p:nvPr>
            <p:custDataLst>
              <p:tags r:id="rId9"/>
            </p:custDataLst>
          </p:nvPr>
        </p:nvSpPr>
        <p:spPr>
          <a:xfrm>
            <a:off x="6853547" y="2595642"/>
            <a:ext cx="476305" cy="2469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66" name="TextBox 2"/>
          <p:cNvSpPr txBox="1"/>
          <p:nvPr>
            <p:custDataLst>
              <p:tags r:id="rId10"/>
            </p:custDataLst>
          </p:nvPr>
        </p:nvSpPr>
        <p:spPr>
          <a:xfrm>
            <a:off x="6674657" y="3114594"/>
            <a:ext cx="2042231" cy="164908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深蹲：锻炼腿部和臀部肌肉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68" name="矩形 34"/>
          <p:cNvSpPr/>
          <p:nvPr>
            <p:custDataLst>
              <p:tags r:id="rId11"/>
            </p:custDataLst>
          </p:nvPr>
        </p:nvSpPr>
        <p:spPr>
          <a:xfrm>
            <a:off x="9034518" y="2600786"/>
            <a:ext cx="2319782" cy="23462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70" name="矩形 38"/>
          <p:cNvSpPr/>
          <p:nvPr>
            <p:custDataLst>
              <p:tags r:id="rId12"/>
            </p:custDataLst>
          </p:nvPr>
        </p:nvSpPr>
        <p:spPr>
          <a:xfrm>
            <a:off x="9369437" y="2595642"/>
            <a:ext cx="476305" cy="2469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72" name="TextBox 2"/>
          <p:cNvSpPr txBox="1"/>
          <p:nvPr>
            <p:custDataLst>
              <p:tags r:id="rId13"/>
            </p:custDataLst>
          </p:nvPr>
        </p:nvSpPr>
        <p:spPr>
          <a:xfrm>
            <a:off x="9173401" y="3114594"/>
            <a:ext cx="2042231" cy="164908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哑铃举：锻炼手臂和肩部肌肉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拉伸运动</a:t>
            </a:r>
            <a:endParaRPr lang="zh-CN" altLang="en-US"/>
          </a:p>
        </p:txBody>
      </p:sp>
      <p:sp>
        <p:nvSpPr>
          <p:cNvPr id="1049308" name="矩形 31"/>
          <p:cNvSpPr/>
          <p:nvPr>
            <p:custDataLst>
              <p:tags r:id="rId2"/>
            </p:custDataLst>
          </p:nvPr>
        </p:nvSpPr>
        <p:spPr>
          <a:xfrm>
            <a:off x="29845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拉伸运动的好处：提高柔韧性，减少运动伤害，缓解肌肉紧张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4"/>
          <p:cNvSpPr/>
          <p:nvPr>
            <p:custDataLst>
              <p:tags r:id="rId3"/>
            </p:custDataLst>
          </p:nvPr>
        </p:nvSpPr>
        <p:spPr>
          <a:xfrm>
            <a:off x="29845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拉伸运动的类型：静态拉伸、动态拉伸、弹振拉伸等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5"/>
          <p:cNvSpPr/>
          <p:nvPr>
            <p:custDataLst>
              <p:tags r:id="rId4"/>
            </p:custDataLst>
          </p:nvPr>
        </p:nvSpPr>
        <p:spPr>
          <a:xfrm>
            <a:off x="29845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拉伸运动的注意事项：避免过度拉伸，保持呼吸顺畅，注意拉伸的部位和力度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7"/>
          <p:cNvSpPr/>
          <p:nvPr>
            <p:custDataLst>
              <p:tags r:id="rId5"/>
            </p:custDataLst>
          </p:nvPr>
        </p:nvSpPr>
        <p:spPr>
          <a:xfrm>
            <a:off x="29845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拉伸运动的效果：改善肌肉线条，增强肌肉力量，提高运动表现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https://d.book118.com/746105151024010053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72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此处编辑 添加文档标题"/>
  <p:tag name="KSO_WM_UNIT_TYPE" val="a"/>
  <p:tag name="KSO_WM_UNIT_VALUE" val="3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60.xml><?xml version="1.0" encoding="utf-8"?>
<p:tagLst xmlns:p="http://schemas.openxmlformats.org/presentationml/2006/main">
  <p:tag name="KSO_WM_BEAUTIFY_FLAG" val="#wm#"/>
  <p:tag name="KSO_WM_SLIDE_ID" val="custom2023099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1_2"/>
  <p:tag name="KSO_WM_UNIT_INDEX" val="1_1_2"/>
  <p:tag name="KSO_WM_UNIT_LAYERLEVEL" val="1_1_1"/>
  <p:tag name="KSO_WM_UNIT_TYPE" val="l_h_i"/>
</p:tagLst>
</file>

<file path=ppt/tags/tag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2_2"/>
  <p:tag name="KSO_WM_UNIT_INDEX" val="1_2_2"/>
  <p:tag name="KSO_WM_UNIT_LAYERLEVEL" val="1_1_1"/>
  <p:tag name="KSO_WM_UNIT_TYPE" val="l_h_i"/>
</p:tagLst>
</file>

<file path=ppt/tags/tag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3_2"/>
  <p:tag name="KSO_WM_UNIT_INDEX" val="1_3_2"/>
  <p:tag name="KSO_WM_UNIT_LAYERLEVEL" val="1_1_1"/>
  <p:tag name="KSO_WM_UNIT_TYPE" val="l_h_i"/>
</p:tagLst>
</file>

<file path=ppt/tags/tag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4_2"/>
  <p:tag name="KSO_WM_UNIT_INDEX" val="1_4_2"/>
  <p:tag name="KSO_WM_UNIT_LAYERLEVEL" val="1_1_1"/>
  <p:tag name="KSO_WM_UNIT_TYPE" val="l_h_i"/>
</p:tagLst>
</file>

<file path=ppt/tags/tag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21"/>
</p:tagLst>
</file>

<file path=ppt/tags/tag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1_1"/>
  <p:tag name="KSO_WM_UNIT_INDEX" val="1_1_1"/>
  <p:tag name="KSO_WM_UNIT_LAYERLEVEL" val="1_1_1"/>
  <p:tag name="KSO_WM_UNIT_SUBTYPE" val="d"/>
  <p:tag name="KSO_WM_UNIT_TYPE" val="l_h_i"/>
</p:tagLst>
</file>

<file path=ppt/tags/tag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5_2"/>
  <p:tag name="KSO_WM_UNIT_INDEX" val="1_5_2"/>
  <p:tag name="KSO_WM_UNIT_LAYERLEVEL" val="1_1_1"/>
  <p:tag name="KSO_WM_UNIT_TYPE" val="l_h_i"/>
</p:tagLst>
</file>

<file path=ppt/tags/tag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21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2_1"/>
  <p:tag name="KSO_WM_UNIT_INDEX" val="1_2_1"/>
  <p:tag name="KSO_WM_UNIT_LAYERLEVEL" val="1_1_1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21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3_1"/>
  <p:tag name="KSO_WM_UNIT_INDEX" val="1_3_1"/>
  <p:tag name="KSO_WM_UNIT_LAYERLEVEL" val="1_1_1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21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4_1"/>
  <p:tag name="KSO_WM_UNIT_INDEX" val="1_4_1"/>
  <p:tag name="KSO_WM_UNIT_LAYERLEVEL" val="1_1_1"/>
  <p:tag name="KSO_WM_UNIT_SUBTYPE" val="d"/>
  <p:tag name="KSO_WM_UNIT_TYPE" val="l_h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21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5*l_h_i*1_5_1"/>
  <p:tag name="KSO_WM_UNIT_INDEX" val="1_5_1"/>
  <p:tag name="KSO_WM_UNIT_LAYERLEVEL" val="1_1_1"/>
  <p:tag name="KSO_WM_UNIT_SUBTYPE" val="d"/>
  <p:tag name="KSO_WM_UNIT_TYPE" val="l_h_i"/>
</p:tagLst>
</file>

<file path=ppt/tags/tag7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5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1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84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56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8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9">
      <vt:lpstr>Arial</vt:lpstr>
      <vt:lpstr>Calibri</vt:lpstr>
      <vt:lpstr>微软雅黑</vt:lpstr>
      <vt:lpstr>Montserrat ExtraBold</vt:lpstr>
      <vt:lpstr>宋体</vt:lpstr>
      <vt:lpstr>Wingdings</vt:lpstr>
      <vt:lpstr>Office Theme</vt:lpstr>
      <vt:lpstr>塑身小贴士</vt:lpstr>
      <vt:lpstr>目录</vt:lpstr>
      <vt:lpstr>添加章节标题</vt:lpstr>
      <vt:lpstr>塑身的重要性</vt:lpstr>
      <vt:lpstr>保持健康</vt:lpstr>
      <vt:lpstr>提升自信</vt:lpstr>
      <vt:lpstr>塑造完美身材</vt:lpstr>
      <vt:lpstr>十分钟快速塑身方法</vt:lpstr>
      <vt:lpstr>有氧运动</vt:lpstr>
      <vt:lpstr>力量训练</vt:lpstr>
      <vt:lpstr>拉伸运动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2024-09-19T18:45:41.395</cp:lastPrinted>
  <dcterms:created xsi:type="dcterms:W3CDTF">2024-09-19T10:45:41Z</dcterms:created>
  <dcterms:modified xsi:type="dcterms:W3CDTF">2024-09-19T10:45:43Z</dcterms:modified>
</cp:coreProperties>
</file>