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E8EF88-9B2A-4151-80DF-6AFE7C5011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CE1971-346F-47A5-813A-5B14057651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DE3706-0ABD-4D49-9E5A-F03671E87B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D3FA29-21A2-44CB-B392-EB33B36040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64A7C31-08BE-4552-B47F-C19DBC5229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B626EA1-2227-46C0-8273-83AB4726FF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A78C792-D2AB-4181-8562-A6BA2CA0A7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5BC9E1-10D0-44D4-AECC-BCDB3BE426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62716F-F06E-4D65-81D1-0D16C24FC2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E6EDC4-F4E6-44B7-9EA4-9AA9917639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035EBA-2D87-4EB4-99E6-63BC5B0F9A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6110014051010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9687" y="2615175"/>
            <a:ext cx="98869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管培生职业生涯规划书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" y="0"/>
            <a:ext cx="12191747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33708" y="1852562"/>
            <a:ext cx="6974588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职业生涯规划概述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自我认知与评估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行业分析与目标设定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行动计划制定与实施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评估调整与优化策略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风险挑战应对策略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职业生涯规划概述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指个人与组织相结合，在对一个人职业生涯的主客观条件进行测定、分析、总结的基础上，对自己的兴趣、爱好、能力、特点进行综合分析与权衡，结合时代特点，根据自己的职业倾向，确定其最佳的职业奋斗目标，并为实现这一目标做出行之有效的安排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意义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提升自我认知、发展个人潜力、实现自我价值、增强就业竞争力、提升职业满意度和生活幸福感。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职业生涯规划定义与意义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875" r="1487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5619" r="1561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6418" r="16418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管培生职业生涯规划特点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管培生通常是企业为了培养未来领导者而选拔的优秀人才，起点相对较高。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管培生需要在企业不同部门轮岗实践，了解企业运营和业务流程。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管培生职业生涯规划更注重长期发展，需要不断学习和积累经验。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管培生面临较高的工作压力和竞争，但也有着更多的晋升机会和发展空间。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起点高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轮岗实践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长期发展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挑战与机遇并存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自我认知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设定明确的短期和长期职业发展目标。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目标设定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行动计划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反馈与调整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定期评估职业规划执行情况，及时调整目标和行动计划。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深入了解自己的兴趣、能力、价值观和职业倾向。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制定具体的行动计划，包括学习、培训、实践等。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规划原则与建议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自我认知与评估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125" r="1312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毕业于国内知名大学，学习工商管理专业，成绩优异。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教育背景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在多家知名企业实习，积累了一定的实践经验。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实习经历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在校期间曾获得多项荣誉和奖项，如优秀毕业生、奖学金等。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学术成就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管培生个人背景介绍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501" r="2750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0636" r="2063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3255" r="1325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喜欢阅读、旅行、音乐等，善于发现和分享各种独特经验。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兴趣爱好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性格开朗、乐观向上、善于沟通，具备较强的团队协作精神。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性格特点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兴趣爱好与性格特点分析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专业技能与特长总结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专业技能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熟练掌握Office办公软件和数据分析工具，具备良好的沟通能力和组织协调能力。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特长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具备较强的创新思维和解决问题的能力，善于从多个角度分析问题并提出有效解决方案。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行业分析与目标设定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金融行业现状及发展趋势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分析金融行业整体发展态势，如市场规模、竞争态势和政策环境等，并预测未来发展趋势。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科技对金融行业的影响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关注金融科技、人工智能、大数据等技术在金融行业的应用和发展趋势，以及对行业结构和就业市场的影响。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所在行业现状及发展趋势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针对金融行业中的目标岗位，如金融分析师、风险管理师等，分析其岗位职责、技能要求和市场需求。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任职要求解析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详细解读目标岗位的任职要求，包括学历背景、专业技能、证书要求和工作经验等。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目标岗位需求分析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目标岗位需求及任职要求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https://d.book118.com/746110014051010032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E0E07"/>
      </a:dk1>
      <a:lt1>
        <a:srgbClr val="EFEED8"/>
      </a:lt1>
      <a:dk2>
        <a:srgbClr val="0E0E07"/>
      </a:dk2>
      <a:lt2>
        <a:srgbClr val="FFE5B9"/>
      </a:lt2>
      <a:accent1>
        <a:srgbClr val="00608A"/>
      </a:accent1>
      <a:accent2>
        <a:srgbClr val="0080B8"/>
      </a:accent2>
      <a:accent3>
        <a:srgbClr val="FFA89D"/>
      </a:accent3>
      <a:accent4>
        <a:srgbClr val="EFA572"/>
      </a:accent4>
      <a:accent5>
        <a:srgbClr val="2DA9AE"/>
      </a:accent5>
      <a:accent6>
        <a:srgbClr val="5BA2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2024-08-31T06:52:01.543</cp:lastPrinted>
  <dcterms:created xsi:type="dcterms:W3CDTF">2024-08-30T22:52:01Z</dcterms:created>
  <dcterms:modified xsi:type="dcterms:W3CDTF">2024-08-30T22:52:03Z</dcterms:modified>
</cp:coreProperties>
</file>