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3218C-64C4-45F8-AB3E-EB76E368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31FF3-D76C-404C-AA6D-42703C7EB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FE9FF-4168-4FB2-8604-3A607E96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8B459-AEC2-4E28-9A4D-E77800A3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3905D-F23A-4185-A339-5E80BEC1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830BC-CC24-4FC3-B562-DCD08A37C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F4C57-B321-4942-9EBD-9BFE2A6C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E16C8-5CF4-42C5-92CE-183E23D4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4C1D4-6562-4E39-9A3E-5F57BF6D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78D66-5218-4387-8118-3D15F1FF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362A-F5C1-4085-9476-366D7EF1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004405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《网络技术应用》课件大纲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互联网协议与网络基础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常见网络设备与组网技术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网络服务与应用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网络技术前沿与发展趋势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网络技术是一种将计算机、终端设备等按照一定规则连接起来，实现信息交换和资源共享的技术。根据连接方式的不同，网络技术可以分为局域网、城域网和广域网等类型。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是一种将计算机、终端设备等按照一定规则连接起来，实现信息交换和资源共享的技术。通过使用网络技术，人们可以在不同的地理位置上实现信息的传输、共享和交流。局域网通常是指在一定区域内使用的网络，城域网则是在一个城市范围内使用的网络，广域网则可以覆盖更广泛的地理区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网络技术的发展经历了从ARPANET到互联网的演变，随着技术的不断进步和应用需求的不断增长，网络技术也在不断发展。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的发展历程可以追溯到20世纪60年代的ARPANET，这是最早的互联网的前身。随着计算机技术和通信技术的不断发展，ARPANET逐渐演变为今天的互联网，成为全球范围内广泛使用的信息交换和资源共享平台。在网络技术的发展过程中，出现了许多重要的技术和协议，如TCP/IP协议、HTTP协议、SMTP协议等，这些技术和协议为互联网的发展和应用奠定了基础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总结词：网络技术的应用场景非常广泛，包括但不限于社交媒体、在线购物、远程办公、在线教育等。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网络技术的应用场景非常广泛，其中最常见的是社交媒体和在线购物。通过社交媒体，人们可以在线与朋友、家人和其他人交流、分享信息和照片等。在线购物则可以让人们在家中或办公室里购买商品和服务，无需亲自前往商店或商场。此外，远程办公和在线教育也是网络技术的重要应用场景。远程办公可以让员工在不同的地理位置上工作，提高工作效率和灵活性。在线教育则可以让学生在家中或学校里学习各种课程和知识，提高学习效果和教育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互联网协议与网络基础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IP地址与DNS解析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IP地址是用于唯一标识互联网上计算机的32位二进制数字。它分为五类，常用的是A、B、C类。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DNS解析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DNS解析是将域名转换为IP地址的过程。DNS服务器存储了域名和IP地址的映射关系，能够将用户输入的域名解析为相应的IP地址。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TCP/IP协议栈是互联网的核心协议栈，它包括传输控制协议(TCP)、网络协议(IP)等协议。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TCP/IP协议栈简介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TCP是一种面向连接的、可靠的、基于字节流的传输层协议。它提供了数据传输的确认和重传机制，保证数据按照发送的顺序进行传输。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IP是网络层协议，负责将数据从一个网络节点传送到另一个网络节点。它通过IP地址来标识每个节点。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IP协议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局域网是一种私有网络，覆盖范围通常在几十米到几公里之间。常见的局域网类型有以太网、令牌环等。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广域网是一种公共网络，覆盖范围通常跨越城市、地区甚至国家。常见的广域网技术有光纤、DSL等。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局域网与广域网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路由器是一种网络设备，用于连接不同的网络，实现数据包的转发和路由选择。它根据IP地址和路由表来决定数据包的传输路径。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交换机是一种基于MAC地址进行数据交换的网络设备。它维护一个MAC地址表，根据MAC地址表来决定数据包的传输路径。交换机的每个端口都可以直接连接主机或集线器，实现快速的数据交换。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路由器与交换机的工作原理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常见网络设备与组网技术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交换机是网络中常见的设备之一，用于连接不同网络节点，实现数据交换和传输。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交换机的工作原理是利用MAC地址表记录网络中各个节点的MAC地址，并根据目的MAC地址进行数据包的转发。交换机在组网中可以用于划分VLAN、实现链路汇聚等应用。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交换机的工作原理与应用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路由器是网络中的重要设备，用于连接不同的网络，实现数据包的路由和转发。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路由器通过路由表记录各个网络的路由信息，根据路由协议（如OSPF、BGP等）动态学习路由信息，并根据目的IP地址进行数据包的转发。路由器在组网中可以用于构建企业网、校园网、ISP等网络。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路由器的工作原理与应用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服务器是提供网络服务的设备，用于存储和提供各种应用程序和服务。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服务器的工作原理是运行操作系统和各种应用程序，响应客户端的请求，并提供相应的服务。服务器在网络中可以作为Web服务器、数据库服务器、文件服务器等各种应用服务器。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服务器的工作原理与应用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https://d.book118.com/746110044051010043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2024-09-11T04:28:01.777</cp:lastPrinted>
  <dcterms:created xsi:type="dcterms:W3CDTF">2024-09-10T20:28:01Z</dcterms:created>
  <dcterms:modified xsi:type="dcterms:W3CDTF">2024-09-10T20:28:03Z</dcterms:modified>
</cp:coreProperties>
</file>