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BFA9C-30DC-499D-AB48-F0784DC3E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7644C-EE86-4BEF-96C8-88CC3F84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87DCB-00E3-426C-9F17-3C769CE1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EB781-1992-4DAF-8332-86C27868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958B3-F835-44D1-AEB3-09700D72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8E2FD-6C10-43E9-893A-79FF542F1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30C22-766B-4FFE-B107-E0EA9F3EC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BC09D-F621-4A97-85D1-1D50F7CE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E0A4F-DDC4-47A5-8D20-94AFE0E28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35BF2-D42D-4432-BE5D-1F8E3030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18B48-E496-4783-93E2-CE6DB7C3F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11022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妊娠糖尿病的出院指导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妊娠糖尿病是指孕妇在妊娠期间发生的不同程度的糖耐量异常。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根据血糖控制情况，可分为妊娠期显性糖尿病、妊娠期糖耐量异常和妊娠期空腹血糖异常。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妊娠糖尿病的病因较为复杂，可能与遗传、胰岛素抵抗、不良生活习惯等多种因素有关。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妊娠糖尿病的发病机制主要涉及胰岛素抵抗、胰岛细胞功能障碍和胎儿高血糖环境等。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妊娠糖尿病的典型症状包括多饮、多尿、多食等，部分患者可能出现外阴瘙痒、反复发作的念珠菌性阴道炎等症状。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空腹血糖≥5.1mmol/L，1小时血糖≥10.0mmol/L，2小时血糖≥8.5mmol/L，满足其中任意一点即可诊断为妊娠糖尿病。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46" r="241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合理控制饮食是妊娠糖尿病护理的关键，有助于控制血糖水平，保障母婴健康。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身高、体重和活动量，制定个性化的饮食计划，控制总热量摄入。增加膳食纤维摄入，如全麦面包、燕麦、蔬菜和水果。适量摄入优质蛋白质，如鱼、瘦肉、豆类等。减少高糖、高脂肪食物的摄入，如糖果、蛋糕、油炸食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" r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适当的运动有助于控制血糖水平，增强体质，缓解焦虑情绪。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孕妇应在医生的指导下进行适度的有氧运动，如散步、孕妇瑜伽、游泳等。运动时应避免剧烈动作和高强度训练。运动时应有人陪伴，防止意外发生。运动前后应监测血糖水平，避免低血糖发生。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妊娠糖尿病孕妇容易产生焦虑、抑郁等情绪问题，心理护理有助于缓解不良情绪，提高生活质量。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庭成员应关注孕妇的情绪变化，提供心理支持和安慰。向孕妇及家属讲解妊娠糖尿病的相关知识，提高认知水平，减轻焦虑情绪。鼓励孕妇保持积极乐观的心态，树立战胜疾病的信心。对于严重焦虑、抑郁的孕妇，应寻求专业心理医生的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妊娠糖尿病的特殊护理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https://d.book118.com/746111022214010041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2024-09-08T21:10:33.627</cp:lastPrinted>
  <dcterms:created xsi:type="dcterms:W3CDTF">2024-09-08T13:10:33Z</dcterms:created>
  <dcterms:modified xsi:type="dcterms:W3CDTF">2024-09-08T13:10:35Z</dcterms:modified>
</cp:coreProperties>
</file>