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6F2A1-2172-4AD5-BAFD-B6C224728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A844B-12AF-4EC6-BC99-8C534EDDA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99C9F-829D-43BB-A471-C0489B0D0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09ED3-E063-4547-8DA8-70FF2B124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730EB-D9EA-491D-8ED3-B9273BEEB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B659A7-05B3-4381-8576-7265AEC3D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7A4ABF-51DE-48FB-B42E-A2723461C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2B46D-DDBB-4AF6-89E6-6783FAA0A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673E0-B94A-4214-A625-5FC717BA4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D390D-88B6-4365-86F0-FFD5941CC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5CEDE-F94A-4D90-A72F-312D4C3A5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111011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《产品使用手册》ppt课件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产品使用步骤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产品维护与保养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产品安全与注意事项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客户支持与服务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产品名称：智能家居控制系统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产品版本：V1.0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产品型号：IHC-01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发布日期：XXXX年XX月XX日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高度集成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将家中的灯光、空调、窗帘等设备集中于一个平台上，方便用户统一管理和控制。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支持语音识别技术，用户可以通过语音指令控制家中设备。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用户可以通过手机APP远程控制家中设备，随时随地享受智能家居带来的便利。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采用加密技术保护用户隐私，同时具备防黑客攻击功能，确保家庭安全。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019" r="220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适用于家庭住宅、公寓等居住场所，方便用户对家中的设备进行集中管理和控制。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家庭场景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适用于酒店客房，为客人提供智能化的居住体验。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酒店场景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适用于办公室环境，方便员工对办公设备进行统一管理。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办公室场景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适用于医院、学校等公共场所，提高设备管理效率和便利性。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其他场景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产品使用步骤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安装与启动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下载并打开PPT软件。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打开《产品使用手册》ppt课件。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打开PPT软件。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按照提示进行安装。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启动步骤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安装与启动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在软件中找到《产品使用手册》ppt课件。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点击打开，即可启动课件。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安装与启动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导航栏操作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点击导航栏，可跳转到课件的各个部分。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使用导航栏上的“前进”和“后退”按钮，可浏览课件的各个页面。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幻灯片操作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点击幻灯片下方的“下一张”或“上一张”按钮，可切换幻灯片。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双击幻灯片，可进入全屏模式查看幻灯片。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文字编辑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在编辑模式下，可对文字进行修改、删除、添加等操作。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可调整字体、字号、颜色等属性，使文字更符合课件的主题和风格。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插入图片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选择要插入的图片，点击“插入”按钮即可将图片添加到幻灯片中。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在PPT中点击“插入”选项卡，选择“图片”。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进阶操作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进阶操作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制作动画效果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在PPT中选中要添加动画效果的元素。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点击“动画”选项卡，选择想要的动画效果。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https://d.book118.com/746111101102010050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2024-09-15T14:30:12.622</cp:lastPrinted>
  <dcterms:created xsi:type="dcterms:W3CDTF">2024-09-15T06:30:12Z</dcterms:created>
  <dcterms:modified xsi:type="dcterms:W3CDTF">2024-09-15T06:30:14Z</dcterms:modified>
</cp:coreProperties>
</file>