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E9916-7963-4EE0-8C63-E3FEC7DB2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D5532-BB04-4459-82E4-F5C7AD705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4C37B-9C4A-43AB-85DF-9526CE53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250DA-95D0-4644-8CE4-45D6A969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98597-5B22-4134-A5D3-3E70F307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41D8F-224E-4C09-97CF-EA7EEA828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9B2BC-88A2-4999-BF11-A9EF7A11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9F284-24EC-4E5D-A15E-E6668891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5619E-1A4C-41AF-91B3-7FEC02CD8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86CCA-695E-4800-BBEB-9B686E16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9493-8769-4545-83A4-123562DB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11151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心理健康的手工模型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心理健康模型介绍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心理健康的自我管理与维护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心理健康是指个体内部心理过程和外部环境的协调一致，以及个体在应对生活压力和挑战时表现出良好的适应能力。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心理健康不仅包括积极的心理状态，如幸福感、满足感、自我实现等，也包括处理负面情绪和压力的能力。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心理健康有助于减少心理问题和精神障碍的发生，降低健康风险和维护整体健康水平。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心理健康对个体的发展和成长至关重要，它影响个体的认知、情感和行为表现。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心理健康有助于提高生活质量，增强幸福感和满足感，以及提高人际关系和社会适应能力。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03" r="1340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心理健康和生活质量密切相关，心理健康状况良好的个体往往能够更好地享受生活，实现自我价值。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良好的心理健康有助于提高个体的幸福感和满足感，增强生活满意度和积极情绪体验。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心理健康状况良好的个体更容易建立良好的人际关系，获得社会支持和认同，从而提高社会适应能力。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心理健康模型介绍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认知模型关注个体如何思考、学习和解决问题，强调认知过程对心理健康的影响。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认知模型认为，个体的思维方式和信念对情绪和行为有重要影响。例如，消极的自我评价可能导致抑郁和焦虑。通过认知重构和积极的自我对话，可以帮助改善心理健康。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认知模型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情感模型关注个体如何体验和调节情绪，强调情绪对心理健康的影响。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情感模型认为，情绪的调节和表达方式对心理健康至关重要。例如，长期压抑情绪可能导致心理问题。通过情绪表达和情绪调节技巧的学习，可以促进心理健康。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情感模型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行为模型关注个体如何通过行为来应对压力和挑战，强调行为对心理健康的影响。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行为模型认为，行为是心理健康的直接反映。例如，逃避和过度依赖行为可能与焦虑和抑郁有关。通过应对策略和适应性行为的学习，可以改善心理健康。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行为模型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社会模型关注个体与他人的关系以及社会环境对心理健康的影响。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社会模型认为，社会支持、人际关系和社区环境对心理健康有重要影响。例如，孤独和缺乏支持可能导致心理问题。通过建立良好的人际关系和支持系统，可以促进心理健康。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心理健康的评估与诊断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048" b="240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通过自我报告的方式，评估自己的情绪、行为和认知状况。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通过观察个体的行为、言语、表情等来评估其心理健康状况。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利用标准化心理测验工具，评估个体的心理特质、能力和倾向。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由专业心理咨询师或心理医生进行全面评估，包括访谈、观察和测试等。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https://d.book118.com/746111151002010100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2024-09-23T18:06:03.235</cp:lastPrinted>
  <dcterms:created xsi:type="dcterms:W3CDTF">2024-09-23T10:06:03Z</dcterms:created>
  <dcterms:modified xsi:type="dcterms:W3CDTF">2024-09-23T10:06:05Z</dcterms:modified>
</cp:coreProperties>
</file>