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5B2E2E-D379-4731-BD7B-56666315D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163A4F-30C1-4B4B-8045-C6FF57FFC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252B95-B31B-4DF9-ABB1-FB262D9F9E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92D8CC-A846-4F0D-8E92-8D0063040D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574A8B-07B7-4D12-9EE1-C0A537887F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C865F6-D29B-4155-9627-71D97AACD2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996E2D-4C92-4E8E-9BDA-AEA1437E1B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FD728F-EEA0-4173-86E1-3ADCBDCEC1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BCA9EC-7E63-4351-A45D-6EA96EC21F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76FB39-C96A-4006-8E9F-30D98DCB6A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B59C7E-995B-412F-909B-041E265DE7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11312500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设备管理制度对设备故障排除时间的影响研究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设备故障排除时间现状及影响因素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设备管理制度对设备故障排除时间的影响分析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设备管理是企业运营的重要环节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设备是企业生产运营的重要物质基础，设备管理制度的完善与否直接影响到企业的生产效率、产品质量和经济效益。</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设备故障排除时间影响企业运营</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设备故障是企业生产运营中不可避免的问题，故障排除时间的长短直接影响到企业的生产计划和客户满意度。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设备管理制度对故障排除时间的影响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设备管理制度的完善程度和执行情况对设备故障排除时间具有重要影响，因此，研究设备管理制度对设备故障排除时间的影响具有重要意义。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本研究旨在探讨设备管理制度对设备故障排除时间的影响，为企业完善设备管理制度、提高设备管理水平提供参考。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假设设备管理制度的完善程度和执行情况与设备故障排除时间存在负相关关系，即设备管理制度越完善、执行情况越好，设备故障排除时间越短。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研究目的和假设</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研究假设</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本研究采用问卷调查和实地访谈相结合的方法，收集企业设备管理制度、设备故障排除时间等相关数据，运用统计分析方法对数据进行处理和分析。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本研究以某地区的企业为研究对象，涵盖不同行业、不同规模的企业，以保证研究的普遍性和适用性。同时，重点关注设备管理制度的完善程度和执行情况，以及设备故障排除时间的实际情况。</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设备管理制度概述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设备管理制度是企业为保障设备正常运行、提高设备使用效率、降低设备维修成本而制定的一系列规章制度。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设备管理制度能够明确设备管理责任、规范设备使用和维护流程、提高设备管理水平，从而确保设备的稳定运行，提高企业的生产效率和经济效益。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42" r="314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设备管理制度的定义和作用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93" r="1759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建立设备档案，记录设备的基本信息、技术参数、使用状况、维修记录等，为设备管理提供依据。</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设备档案管理</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规定设备的使用范围、使用条件、使用程序等，确保设备的合理使用，防止设备损坏和事故发生。</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设备使用管理</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制定设备的维护计划、维护标准和维护流程，确保设备的定期维护和保养，延长设备的使用寿命。</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设备维护管理</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建立设备维修流程，明确维修责任和维修标准，确保设备故障能够及时得到排除。</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设备维修管理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设备管理制度的核心内容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企业应将设备管理制度落实到具体的工作中，加强对员工的培训和指导，确保员工能够熟练掌握和遵守设备管理制度。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实施</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应建立设备管理的监督机制，定期对设备管理制度的执行情况进行检查和评估，及时发现问题并采取措施加以改进。同时，企业还可以引入第三方机构进行设备管理的评估和审计，提高设备管理的透明度和公信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设备管理制度的实施与监管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设备故障排除时间现状及影响因素</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251" r="152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指从设备出现故障到恢复正常运行所需的时间。</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设备故障排除时间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设备故障排除时间是衡量设备管理效率的重要指标，直接影响生产效率和运营成本。</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设备故障排除时间的定义和重要性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设备故障排除时间的现状及问题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目前，许多企业的设备故障排除时间较长，导致生产效率低下和运营成本增加。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设备故障排除时间长的原因主要包括故障检测不准确、维修流程不规范、备件库存不足等。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https://d.book118.com/746113125004010044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2024-09-12T04:32:10.643</cp:lastPrinted>
  <dcterms:created xsi:type="dcterms:W3CDTF">2024-09-11T20:32:10Z</dcterms:created>
  <dcterms:modified xsi:type="dcterms:W3CDTF">2024-09-11T20:32:12Z</dcterms:modified>
</cp:coreProperties>
</file>