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C0566-1469-4F6C-BDA9-00CAF4FE8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7ACF5-535D-4772-AC62-1C749A7CF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0791B-B7BC-461A-AC0F-648546B2B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B4C34-C6F2-4B32-98F6-4EDDC421B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A841C-CAA7-4ED1-B448-68B2CA8D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6F3686-32D4-46D9-AF30-404A2A241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5A8FC-E769-4771-AED1-CF6A9AB9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1AA0F-6314-48CB-B46A-71392A9A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B3484-217E-43C5-BBE9-1E9C46CD2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40C26-3C46-4F10-A247-949EDA09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00515-8203-49BE-BE8D-F3379F8A9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502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文化娱乐行业复工安全培训课件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复工前准备与安全检查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员工安全防护与培训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场所卫生管理与消毒操作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突发事件应急处置与报告机制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法律法规宣传教育与责任落实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复工前准备与安全检查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根据政府相关部门的通知和指引，确定文化娱乐行业的具体复工时间。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明确复工时间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结合行业特点和实际情况，制定详细的复工工作计划，包括人员安排、场所准备、物资储备等。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针对复工过程中可能出现的风险和问题，进行充分评估，并制定相应的应对措施。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制定详细复工计划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对文化娱乐场所进行全面巡查，确保场所内无安全隐患，如电线老化、消防设施失效等。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场所安全巡查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对场所内的设施设备进行检查，确保其正常运转，如音响、灯光、舞台机械等。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对场所进行全面消毒和清洁，确保环境卫生达标，为复工做好准备。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场所消毒与清洁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场所设施安全检查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了解员工近期的健康状况和行程轨迹，排查潜在风险。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员工健康调查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要求员工每日进行健康监测，并登记相关信息，如体温、症状等。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健康监测与登记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对于出现异常症状的员工，及时采取隔离措施，并报告相关部门。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员工健康监测与登记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防疫物资储备与分发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防疫物资清单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列出所需的防疫物资清单，如口罩、手套、消毒液等。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物资储备与采购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根据清单进行物资储备和采购，确保物资充足且质量可靠。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物资分发与使用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将防疫物资分发给员工，并确保其正确使用，如佩戴口罩、勤洗手等。同时，定期对场所进行消杀处理。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员工安全防护与培训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配备个人防护用品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根据岗位需要，为员工配备一次性医用口罩、手套、护目镜等必要的防护用品。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遵守防护用品使用规范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员工应正确佩戴和使用防护用品，确保其发挥应有的防护效果。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增强个人防护意识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员工应充分认识到个人防护的重要性，养成良好的卫生习惯，如勤洗手、避免触摸面部等。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82" b="178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演示并讲解正确佩戴口罩的方法，包括选择合适的口罩类型、调整鼻夹位置、检查口罩密合性等。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口罩佩戴方法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介绍手套的佩戴方法和使用注意事项，如选择合适的手套材质和尺寸、及时更换破损或污染的手套等。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手套佩戴与使用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正确佩戴口罩和手套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强调员工之间应保持至少1米的安全距离，特别是在公共区域和休息时间内。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建议取消或减少非必要的聚集性活动，如集体会议、聚餐等，以降低交叉感染的风险。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保持社交距离和避免聚集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避免聚集活动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保持安全距离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制定并执行定期消毒计划，对公共区域、办公设施、娱乐设备等重点部位进行定期清洁和消毒。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确保室内场所保持良好的通风状态，定期开窗通风或使用机械通风设备，以减少病毒在空气中的传播。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定期消毒和通风换气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场所卫生管理与消毒操作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负责制定和执行场所卫生管理制度，监督日常清洁和消毒工作，确保各项卫生措施得到有效落实。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明确卫生管理小组职责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卫生管理小组应定期对场所进行全面巡查，发现问题及时整改，确保场所卫生状况良好。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建立定期巡查机制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组织员工开展卫生知识培训，提高员工卫生意识和操作技能，确保各项卫生措施得到贯彻执行。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设立专门卫生管理小组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https://d.book118.com/746115025021010042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2024-09-09T09:05:03.520</cp:lastPrinted>
  <dcterms:created xsi:type="dcterms:W3CDTF">2024-09-09T01:05:03Z</dcterms:created>
  <dcterms:modified xsi:type="dcterms:W3CDTF">2024-09-09T01:05:05Z</dcterms:modified>
</cp:coreProperties>
</file>