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F6D1F-005D-4531-8838-854E0B14A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FC2E2-A16F-4F71-935E-08606AF4E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B3A45-BCB9-40FB-A499-1CB4758EA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F665F-157E-4032-8837-F4E801FA9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4D89FB-47D6-49B6-8B57-D1574EE75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4AC10A-96CD-4B91-8141-AA6B19AAE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71ACC1-956B-4461-AF98-3FF72C858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B44AD-B608-4A6E-A12E-5BD00056D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4B55E-BA97-47C8-A1C1-B2A7E693A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7D0CB-3F75-4A5C-96E8-FF3BC4131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2A98C-49C6-4792-9AB1-D2331C2C5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1512411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出色的人际关系管理医药经理的关键能力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建立良好人际关系基础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与内部团队成员协作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与外部利益相关者合作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应对挑战并提升人际关系管理能力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总结：构建出色人际关系，成就卓越医药经理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人际关系管理概述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人际关系管理是指通过一系列技巧和策略，建立、维护和改善个人和组织与他人之间的关系，以促进合作、提高效率和实现共同目标。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在医药行业中，人际关系管理尤为重要。医药经理需要与医生、药剂师、患者和其他利益相关者建立良好关系，以确保产品的顺利推广和患者的满意度。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461" b="1146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良好的人际关系管理能够提升医药经理的职业声誉，增加销售业绩，并有助于个人和组织的长期发展。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207" b="17207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医药经理作为连接医药公司和医生等关键利益相关者的桥梁，需要具备出色的人际交往能力。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他们需要与医生建立信任，传递产品的临床价值和治疗效果，同时了解医生的需求和反馈，以便更好地满足其要求。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医药经理还需要与药剂师合作，确保药品的正确使用和推广，同时提供必要的支持和培训。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与患者的沟通也至关重要，医药经理需要关注患者的需求和体验，提供个性化的服务和支持。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12" name="AutoShape 12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4" name="AutoShape 14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0" name="Freeform 20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3" name="Freeform 23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人际关系与医药经理角色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某医药经理通过与医生建立深厚的专业关系，成功推广了一款创新药物，大幅提高了销售业绩。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一位医药经理通过与药剂师紧密合作，确保了药品在零售渠道的顺利推广和患者的正确使用。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某医药经理关注患者需求，积极组织患者教育活动，提高了患者对产品的认知度和满意度。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建立良好人际关系基础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720" b="772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能够用简洁明了的语言传达信息，避免使用过于专业或晦涩的词汇。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积极倾听他人的观点和意见，给予充分的关注和尊重。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及时给予他人反馈，确保信息被正确理解，同时鼓励他人提出问题和建议。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沟通技巧与倾听能力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尊重他人的背景、观点和经验，以包容和开放的态度与他人合作。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" r="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关注他人需求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保持诚实和透明，遵守承诺，树立良好的个人和团队形象。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积极关注他人的需求和利益，主动提供帮助和支持，建立良好的合作关系。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尊重他人，建立信任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勇于面对冲突和分歧，以积极的态度寻求解决方案。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通过开放、坦诚的沟通，了解冲突的根源和双方的需求，寻求共同点。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在必要时寻求上级或专业人士的协助，以客观、公正的态度解决冲突。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寻求第三方协助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处理冲突与分歧方法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与内部团队成员协作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制定明确的团队目标和愿景，激发团队成员的积极性和创造力。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建立良好的沟通渠道，倾听团队成员的意见和建议，鼓励开放性的讨论和反馈。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培养团队成员的技能和素质，提供必要的培训和发展机会，促进个人和团队的共同成长。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领导力与团队建设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与其他部门建立良好的合作关系，促进信息共享和资源整合，提高工作效率和协同效果。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积极参与公司层面的战略规划和决策，为公司整体目标的实现贡献力量。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协调处理部门间的冲突和分歧，寻求共赢的解决方案，维护公司内部和谐的工作氛围。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跨部门协作与资源整合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https://d.book118.com/746115124114010044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2024-09-12T20:22:21.211</cp:lastPrinted>
  <dcterms:created xsi:type="dcterms:W3CDTF">2024-09-12T12:22:21Z</dcterms:created>
  <dcterms:modified xsi:type="dcterms:W3CDTF">2024-09-12T12:22:23Z</dcterms:modified>
</cp:coreProperties>
</file>