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5DB376-E1E6-4B39-94AC-833D10167D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B91411-B73E-4D0B-81DC-688A66097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EBDE23-1625-4F83-A5BD-456FEDA254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42A7B9-7936-42E8-8C8F-EF302ED675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EFA486-7915-45C6-A0B8-97FA495E7F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0668C8-F74D-4B88-84A3-A664B310D0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B0E8D9-DAE8-4DA0-9BE0-F3E96F1392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8D63FF-702B-4C12-A337-87CD346C3F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138D8C-B705-49B9-958E-22E5693B0A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58C3A8-4E0F-4C29-931C-AD7944108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85F111-61D8-4815-9C31-88DAEC817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12205213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恒温扩增微流控芯片核酸分析仪参评</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2024-01-17</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汇报人：AA</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技术性能评价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临床应用价值探讨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安全性与合规性审查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产品概述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恒温扩增技术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是一种在恒定温度下，通过特定的酶作用，使核酸序列进行快速、特异的扩增技术。该技术避免了传统PCR技术中需要反复升降温的繁琐步骤，实现了快速、高效的核酸扩增。</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恒温扩增原理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技术利用特定的酶，在恒温条件下催化核酸序列的扩增。这些酶具有在特定温度下催化核酸合成的活性，使得核酸序列在恒温条件下得以快速扩增。通过优化反应体系和条件，可以实现高特异性、高灵敏度的核酸扩增。</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恒温扩增技术原理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微流控芯片技术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是一种在微米尺度上操控流体的技术，通过微细通道和结构的设计，实现对流体行为的精确控制。该技术具有高通量、低消耗、快速响应等优点，被广泛应用于生物医学、化学分析等领域。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微流控芯片在核酸分析中的应用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微流控芯片技术可用于核酸分析的多个环节，包括核酸提取、扩增和检测等。通过集成化的芯片设计，可以实现自动化、高通量的核酸分析流程，提高分析效率和准确性。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微流控芯片技术介绍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核酸分析仪是一种用于核酸定量和定性分析的仪器，具有核酸提取、扩增和检测等多种功能。该仪器可广泛应用于病原体检测、基因表达分析、SNP分型等领域。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功能</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核酸分析仪具有高灵敏度、高特异性、高通量等优点。采用恒温扩增技术和微流控芯片技术，使得该仪器在分析速度、准确性和便捷性等方面具有显著优势。此外，核酸分析仪还具有操作简便、自动化程度高等特点，使得用户能够轻松完成复杂的核酸分析任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核酸分析仪功能及特点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市场分析</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市场需求及趋势</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精准医疗需求增长</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随着精准医疗的快速发展，恒温扩增微流控芯片核酸分析仪在疾病诊断、个性化治疗等领域的需求不断增长。</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分子生物学研究需求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分子生物学研究的不断深入，对恒温扩增微流控芯片核酸分析仪的精度、灵敏度等性能提出更高要求。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临床应用拓展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恒温扩增微流控芯片核酸分析仪在病原体检测、基因诊断等临床应用领域的拓展，将进一步推动市场需求增长。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当前市场上主流的核酸分析仪在检测精度、速度、通量等方面存在一定差异，需要对竞品进行性能评估。</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竞品性能分析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通过技术创新、产品升级等手段，提高恒温扩增微流控芯片核酸分析仪的检测精度、速度和通量，实现与竞品的差异化定位。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差异化定位策略</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036" r="1203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针对不同应用领域和客户需求，选择具有潜力的目标市场进行重点推广。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目标市场选择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竞品分析与差异化定位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科研机构和高校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分子生物学研究需要使用高性能的核酸分析仪，科研机构和高校是重要的目标客户群体。</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医院和诊所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恒温扩增微流控芯片核酸分析仪可用于病原体检测、基因诊断等临床应用，医院和诊所是主要的目标客户群体。</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生物技术公司</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生物技术公司在药物研发、基因工程等领域需要使用恒温扩增微流控芯片核酸分析仪进行研究和开发。</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25" r="16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目标客户群体识别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技术性能评价</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870" r="3187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001" r="3200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55" r="326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该分析仪具有高灵敏度，能够检测到极低浓度的核酸样本，确保准确诊断。</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灵敏度</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分析仪在特异性方面表现优异，能够准确区分目标核酸与其他非特异性核酸，降低误诊率。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特异性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灵敏度与特异性指标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经过多次重复实验验证，该分析仪的重复性良好，结果稳定可靠。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分析仪在长时间运行过程中保持稳定，各项性能指标无明显波动，确保持续准确的检测结果。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重复性与稳定性评估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稳定性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重复性</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https://d.book118.com/746122052132010042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2024-09-10T01:35:03.423</cp:lastPrinted>
  <dcterms:created xsi:type="dcterms:W3CDTF">2024-09-09T17:35:03Z</dcterms:created>
  <dcterms:modified xsi:type="dcterms:W3CDTF">2024-09-09T17:35:05Z</dcterms:modified>
</cp:coreProperties>
</file>