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5C5DCD-1E6F-4E9A-8446-19459281F2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54839-AAF1-41A0-BD85-5CEBF52EB8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8271AB-6F99-4ABE-9563-31D8C5158D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738E51-79A4-4C28-B522-09B4A946CA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F32713-5BB7-4CA3-9026-72C2E83691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8EEB3D-D5F8-4678-BFF8-4FA18F145F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B2ED76-CD52-40F4-9DC6-AD07BD2276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6A7B0-10A0-47C0-A640-13EE59307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312CA0-1A6C-4C0C-8A07-41297088F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9132F0-DF4A-435D-8330-52160EC39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F62DB-324E-49A2-A2A9-0AC3DB98C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122243142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《供应链金融》ppt课件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供应链金融概述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供应链金融的主要模式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供应链金融的风险管理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供应链金融的未来发展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我国供应链金融的发展现状与挑战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案例分析：某企业的供应链金融实践</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供应链金融概述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供应链金融的定义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供应链金融是一种将金融服务融入供应链管理，为供应链上的各个环节提供全方位的金融服务，以促进供应链的顺畅运作和优化。</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它通过金融工具和手段，解决供应链中的资金流问题，提高整个供应链的效率和竞争力。</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供应链金融的核心在于将单个企业的风险管理转变为供应链整体的风险管理，通过协调各个环节的资源，实现整个供应链的优化和价值增值。</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动态性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供应链金融需要根据市场变化和客户需求进行动态调整，以适应不断变化的环境。</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供应链金融需要借助信息技术手段，实现信息的共享和协同，提高整个供应链的运作效率。</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风险管理</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供应链金融涉及的风险多种多样，需要进行有效的风险管理以降低风险。</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综合性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供应链金融涉及多个领域和环节，需要综合考虑物流、信息流、资金流等多个方面。</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降低成本</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通过优化资金流，降低整个供应链的成本。</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提高效率</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通过信息共享和协同作业，提高整个供应链的运作效率。</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增强竞争力</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通过提供全方位的金融服务，增强整个供应链的竞争力和市场地位。</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促进创新</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通过引入新的金融工具和手段，促进整个供应链的创新和发展。</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供应链金融的作用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供应链金融的主要模式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311" r="2031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基于存货价值的融资方式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借款人将其存货作为质押物，向金融机构申请贷款，金融机构根据质押物的价值和其他因素，向借款人发放贷款。</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适用于存货较多、流动性较强的企业，如经销商、批发商等。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适用场景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提高存货的流动性，缓解企业的资金压力。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优势</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存货融资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预付款融资</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基于预付款项的融资方式</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借款人向金融机构申请贷款，用于支付采购款项，金融机构根据借款人的信用状况和其他因素，向其发放贷款。</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适用场景</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适用于采购款项较大、信用状况良好的企业，如制造商、供应商等。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优势</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缓解企业的资金压力，促进企业扩大采购规模。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总结词</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适用场景</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优势</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应收账款融资</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借款人将其应收账款作为质押物，向金融机构申请贷款，金融机构根据应收账款的价值和其他因素，向借款人发放贷款。</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适用于应收账款较多、流动性较弱的企业，如批发商、零售商等。</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提高应收账款的流动性，缓解企业的资金压力。</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基于应收账款的融资方式</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优势</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提高企业的资金使用效率，降低融资成本。</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总结词</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基于保税仓库存货的融资方式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详细描述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借款人在保税仓库中存储货物，并将这些货物作为质押物，向金融机构申请贷款，金融机构根据质押物的价值和其他因素，向借款人发放贷款。</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适用场景</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适用于在保税仓库中存储货物的企业，如进口商、分销商等。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保税仓融资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供应链金融的风险管理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指交易对手未能履行约定或契约中的义务而导致的风险。</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指由于市场价格波动、利率变化等因素导致的风险。</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在供应链金融中，信用风险主要表现在供应商或买方无法按照约定履行支付义务，导致金融机构面临资金损失的风险。</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市场风险在供应链金融中表现为商品价格、汇率和利率的波动，这些波动可能影响供应链的正常运作和金融机构的收益。</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指由于内部程序、人员操作或系统故障等因素导致的风险。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操作风险在供应链金融中表现为信息系统故障、流程管理失误或人为操作错误，这些可能导致供应链中断或资金损失。</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https://d.book118.com/746122243142010043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2024-09-11T14:47:19.224</cp:lastPrinted>
  <dcterms:created xsi:type="dcterms:W3CDTF">2024-09-11T06:47:19Z</dcterms:created>
  <dcterms:modified xsi:type="dcterms:W3CDTF">2024-09-11T06:47:21Z</dcterms:modified>
</cp:coreProperties>
</file>