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F5A1-4B19-4F9C-A6A1-7C2859137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AD8D4-60DB-4532-9852-F46D2FC3C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248F3-DC96-425C-9955-B9D0DCC71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2D0A9-CA39-49B6-89BA-806DEFD0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BE261-7C90-4572-BDC7-92D459EA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455CE4-4555-4057-9116-927405A7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13C5D-9604-4A6B-9C06-70B20758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9B51E-A52C-4B39-B231-BD5399103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833DA-CD84-4553-9EE6-DC132D9AD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39354-C324-4997-90FC-BE27D687F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D75B6-2F1B-4D02-B6C9-923BDDA0C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25010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施工质量管理体系的提升策略与效果评估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提升策略实施与效果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提升施工质量管理体系有助于提高工程质量，降低事故风险，促进建筑业可持续发展。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施工质量是工程项目的核心要素，关系到工程安全、使用寿命及经济效益。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当前，施工质量管理体系存在诸多不足，亟待改进和完善。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管理体系不完善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部分企业缺乏系统、科学的管理体系，导致施工质量控制不力。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施工人员技能水平和质量意识不足，影响施工质量的稳定提升。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监管机制不健全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政府监管部门对施工质量的监管力度不够，存在监管漏洞和盲区。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信息化应用不足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施工质量管理的信息化程度较低，难以实现实时、动态的质量监控。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完善质量管理体系文件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修订和完善质量管理体系文件，包括质量手册、程序文件、作业指导书等，确保文件内容与实际工作相符合，具有可操作性和指导性。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加强对质量管理体系文件的宣贯和培训，提高全员质量管理意识，确保各级人员能够熟练掌握和遵守文件要求。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加强质量管理人员培训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定期开展质量管理人员培训，提高其专业技能和质量管理水平，培养一支高素质的质量管理队伍。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鼓励质量管理人员参加外部培训和交流活动，学习先进的质量管理理念和方法，不断提升自身能力。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建立健全施工现场质量控制体系，明确各级质量控制人员的职责和权限，确保施工过程中的质量问题得到及时发现和处理。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加强对施工过程中的关键工序和重点部位的质量控制，采取有效的质量控制措施，确保施工质量符合要求。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强化施工现场质量控制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积极推行先进的质量管理方法，如六西格玛管理、精益管理等，通过引入新的管理理念和方法，提高施工质量管理水平。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结合企业实际情况，创新质量管理方法，形成具有企业特色的质量管理体系，不断提升企业核心竞争力。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推行先进质量管理方法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设定合理的评估指标，如施工质量合格率、返工率、投诉率等，以客观衡量施工质量管理体系的效果。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针对不同类型的施工项目和不同阶段，设定相应的评估指标，确保评估的全面性和准确性。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将评估指标与行业标准、企业目标等进行对比，以明确提升方向和目标。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https://d.book118.com/746125010110010045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2024-09-14T03:53:31.367</cp:lastPrinted>
  <dcterms:created xsi:type="dcterms:W3CDTF">2024-09-13T19:53:31Z</dcterms:created>
  <dcterms:modified xsi:type="dcterms:W3CDTF">2024-09-13T19:53:33Z</dcterms:modified>
</cp:coreProperties>
</file>